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7" r:id="rId2"/>
    <p:sldId id="258" r:id="rId3"/>
    <p:sldId id="256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(ส่วนที่ไม่มีชื่อ)" id="{A934731D-991B-4EB8-9CBC-12FC0C8C236E}">
          <p14:sldIdLst>
            <p14:sldId id="257"/>
            <p14:sldId id="258"/>
          </p14:sldIdLst>
        </p14:section>
        <p14:section name="(ส่วนที่ไม่มีชื่อ)" id="{9CDED9F9-7C52-4553-8218-20477AEE6A8B}">
          <p14:sldIdLst/>
        </p14:section>
        <p14:section name="(ส่วนที่ไม่มีชื่อ)" id="{CE9B703C-1705-4133-9AF9-8E1AA3E49E5A}">
          <p14:sldIdLst>
            <p14:sldId id="256"/>
            <p14:sldId id="259"/>
            <p14:sldId id="260"/>
            <p14:sldId id="261"/>
            <p14:sldId id="262"/>
            <p14:sldId id="263"/>
          </p14:sldIdLst>
        </p14:section>
        <p14:section name="(ส่วนที่ไม่มีชื่อ)" id="{58E576B2-0942-429C-A2EA-1F75907C8F4F}">
          <p14:sldIdLst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10" d="100"/>
          <a:sy n="110" d="100"/>
        </p:scale>
        <p:origin x="-852" y="6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12485F-107C-4451-9972-C5264838CE9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D1CEB8A-425E-4DD7-87C6-8EECD3AE4DFF}" type="pres">
      <dgm:prSet presAssocID="{0712485F-107C-4451-9972-C5264838CE9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</dgm:ptLst>
  <dgm:cxnLst>
    <dgm:cxn modelId="{0A35F696-CBAE-413A-9918-6F2097E9FBE4}" type="presOf" srcId="{0712485F-107C-4451-9972-C5264838CE90}" destId="{6D1CEB8A-425E-4DD7-87C6-8EECD3AE4DFF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CA90C9C-3675-429F-AA4E-9CB9F82ACF2A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376DF31-02E3-479C-A4F5-4258293B4154}">
      <dgm:prSet phldrT="[ข้อความ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sz="28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ผู้ขออนุญาตยื่นคำร้องพร้อมเอกสาร</a:t>
          </a:r>
          <a:endParaRPr lang="en-GB" sz="28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7C9C41ED-FB6A-4701-B198-03166A2CC6F9}" type="parTrans" cxnId="{1B4381E2-9223-4532-BD38-82E474AD563B}">
      <dgm:prSet/>
      <dgm:spPr/>
      <dgm:t>
        <a:bodyPr/>
        <a:lstStyle/>
        <a:p>
          <a:endParaRPr lang="en-GB"/>
        </a:p>
      </dgm:t>
    </dgm:pt>
    <dgm:pt modelId="{06BEB6E1-D86F-4EEA-9B81-71AE67220F45}" type="sibTrans" cxnId="{1B4381E2-9223-4532-BD38-82E474AD563B}">
      <dgm:prSet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GB"/>
        </a:p>
      </dgm:t>
    </dgm:pt>
    <dgm:pt modelId="{B967121E-204C-4630-8EF4-20B1C5208949}">
      <dgm:prSet phldrT="[ข้อความ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sz="28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เจ้าหน้าที่ตรวจเอกสารและตรวจสถานที่</a:t>
          </a:r>
          <a:endParaRPr lang="en-GB" sz="28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71558BB0-B4E5-4B71-89FA-B5D6A2B3F545}" type="parTrans" cxnId="{09038DA6-4262-4D02-A679-2929E62FBB64}">
      <dgm:prSet/>
      <dgm:spPr/>
      <dgm:t>
        <a:bodyPr/>
        <a:lstStyle/>
        <a:p>
          <a:endParaRPr lang="en-GB"/>
        </a:p>
      </dgm:t>
    </dgm:pt>
    <dgm:pt modelId="{15581B2D-8B32-4597-9FA2-614F513236A0}" type="sibTrans" cxnId="{09038DA6-4262-4D02-A679-2929E62FBB64}">
      <dgm:prSet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GB"/>
        </a:p>
      </dgm:t>
    </dgm:pt>
    <dgm:pt modelId="{8943D33C-37C9-4616-98F8-65DD056F9CBB}">
      <dgm:prSet phldrT="[ข้อความ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sz="28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ออกใบอนุญาต  แจ้งผลการพิจารณา</a:t>
          </a:r>
          <a:endParaRPr lang="en-GB" sz="28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6B25F18F-D877-4DFE-9AC3-B7AB59D00935}" type="parTrans" cxnId="{1D7CCCD6-D9D6-4D57-AEBE-C8B860D4A8A7}">
      <dgm:prSet/>
      <dgm:spPr/>
      <dgm:t>
        <a:bodyPr/>
        <a:lstStyle/>
        <a:p>
          <a:endParaRPr lang="en-GB"/>
        </a:p>
      </dgm:t>
    </dgm:pt>
    <dgm:pt modelId="{DFE58CC0-63DC-42F9-A5CD-39406D1E3B56}" type="sibTrans" cxnId="{1D7CCCD6-D9D6-4D57-AEBE-C8B860D4A8A7}">
      <dgm:prSet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GB"/>
        </a:p>
      </dgm:t>
    </dgm:pt>
    <dgm:pt modelId="{4210CE4C-9A69-4C7C-8137-196DE87AB695}">
      <dgm:prSet phldrT="[ข้อความ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sz="28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ผู้ขออนุญาตชำระค่าธรรมเนียม / รับใบอนุญาต</a:t>
          </a:r>
          <a:endParaRPr lang="en-GB" sz="28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F5AFF41F-9291-4EF8-92BE-E6DF62D16EC1}" type="parTrans" cxnId="{C766CF16-C0D0-4F48-968A-D18E8606CEB7}">
      <dgm:prSet/>
      <dgm:spPr/>
      <dgm:t>
        <a:bodyPr/>
        <a:lstStyle/>
        <a:p>
          <a:endParaRPr lang="en-GB"/>
        </a:p>
      </dgm:t>
    </dgm:pt>
    <dgm:pt modelId="{A9D910F6-C1E7-4D13-9EF4-C26A64FB68F2}" type="sibTrans" cxnId="{C766CF16-C0D0-4F48-968A-D18E8606CEB7}">
      <dgm:prSet/>
      <dgm:spPr/>
      <dgm:t>
        <a:bodyPr/>
        <a:lstStyle/>
        <a:p>
          <a:endParaRPr lang="en-GB"/>
        </a:p>
      </dgm:t>
    </dgm:pt>
    <dgm:pt modelId="{8813E820-C126-43C7-8B1E-09BF127BE1D9}" type="pres">
      <dgm:prSet presAssocID="{2CA90C9C-3675-429F-AA4E-9CB9F82ACF2A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5D9CC19-03C4-4A43-BD22-C5E2AD123068}" type="pres">
      <dgm:prSet presAssocID="{2CA90C9C-3675-429F-AA4E-9CB9F82ACF2A}" presName="dummyMaxCanvas" presStyleCnt="0">
        <dgm:presLayoutVars/>
      </dgm:prSet>
      <dgm:spPr/>
    </dgm:pt>
    <dgm:pt modelId="{7E1131BC-D0D3-403A-8F53-98C6A2DEE5F7}" type="pres">
      <dgm:prSet presAssocID="{2CA90C9C-3675-429F-AA4E-9CB9F82ACF2A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D7CF90E-4D3B-446C-8AAF-0423C47C6DB8}" type="pres">
      <dgm:prSet presAssocID="{2CA90C9C-3675-429F-AA4E-9CB9F82ACF2A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D5FB3FB-DBF7-45B3-AF12-99464CFB2D5B}" type="pres">
      <dgm:prSet presAssocID="{2CA90C9C-3675-429F-AA4E-9CB9F82ACF2A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21C5AF4-4E59-4743-A048-29A9C379B756}" type="pres">
      <dgm:prSet presAssocID="{2CA90C9C-3675-429F-AA4E-9CB9F82ACF2A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5AC21F5-5AED-4E4E-9969-D17A667412DD}" type="pres">
      <dgm:prSet presAssocID="{2CA90C9C-3675-429F-AA4E-9CB9F82ACF2A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92C2F86-7297-4674-A2BA-B9A277AACF01}" type="pres">
      <dgm:prSet presAssocID="{2CA90C9C-3675-429F-AA4E-9CB9F82ACF2A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0D7180E-D4D5-4F78-A59D-4579F1EA08D2}" type="pres">
      <dgm:prSet presAssocID="{2CA90C9C-3675-429F-AA4E-9CB9F82ACF2A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4F1290B-45E2-48C6-9D16-4043938447E7}" type="pres">
      <dgm:prSet presAssocID="{2CA90C9C-3675-429F-AA4E-9CB9F82ACF2A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E83717A-1603-48FA-9926-B7189B2AB7E4}" type="pres">
      <dgm:prSet presAssocID="{2CA90C9C-3675-429F-AA4E-9CB9F82ACF2A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012AB8F-B130-43E1-9CE6-9391C9BC1E70}" type="pres">
      <dgm:prSet presAssocID="{2CA90C9C-3675-429F-AA4E-9CB9F82ACF2A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6AD18CD-4F98-4A19-ACD2-3E3332304F34}" type="pres">
      <dgm:prSet presAssocID="{2CA90C9C-3675-429F-AA4E-9CB9F82ACF2A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FE3ACC9-9204-4000-9DE8-5B786DF4A56B}" type="presOf" srcId="{B967121E-204C-4630-8EF4-20B1C5208949}" destId="{6D7CF90E-4D3B-446C-8AAF-0423C47C6DB8}" srcOrd="0" destOrd="0" presId="urn:microsoft.com/office/officeart/2005/8/layout/vProcess5"/>
    <dgm:cxn modelId="{5D481B2F-5A87-4D73-9DBF-E8CEF3D9184C}" type="presOf" srcId="{4210CE4C-9A69-4C7C-8137-196DE87AB695}" destId="{521C5AF4-4E59-4743-A048-29A9C379B756}" srcOrd="0" destOrd="0" presId="urn:microsoft.com/office/officeart/2005/8/layout/vProcess5"/>
    <dgm:cxn modelId="{D20E3C50-B776-488A-A968-41F91EE2BC22}" type="presOf" srcId="{B967121E-204C-4630-8EF4-20B1C5208949}" destId="{6E83717A-1603-48FA-9926-B7189B2AB7E4}" srcOrd="1" destOrd="0" presId="urn:microsoft.com/office/officeart/2005/8/layout/vProcess5"/>
    <dgm:cxn modelId="{05CD90A7-2516-45C3-A7B0-5D417BC486DC}" type="presOf" srcId="{8943D33C-37C9-4616-98F8-65DD056F9CBB}" destId="{AD5FB3FB-DBF7-45B3-AF12-99464CFB2D5B}" srcOrd="0" destOrd="0" presId="urn:microsoft.com/office/officeart/2005/8/layout/vProcess5"/>
    <dgm:cxn modelId="{B1AA645A-2B47-48EE-BE1E-C565E35A4348}" type="presOf" srcId="{06BEB6E1-D86F-4EEA-9B81-71AE67220F45}" destId="{A5AC21F5-5AED-4E4E-9969-D17A667412DD}" srcOrd="0" destOrd="0" presId="urn:microsoft.com/office/officeart/2005/8/layout/vProcess5"/>
    <dgm:cxn modelId="{C766CF16-C0D0-4F48-968A-D18E8606CEB7}" srcId="{2CA90C9C-3675-429F-AA4E-9CB9F82ACF2A}" destId="{4210CE4C-9A69-4C7C-8137-196DE87AB695}" srcOrd="3" destOrd="0" parTransId="{F5AFF41F-9291-4EF8-92BE-E6DF62D16EC1}" sibTransId="{A9D910F6-C1E7-4D13-9EF4-C26A64FB68F2}"/>
    <dgm:cxn modelId="{1B4381E2-9223-4532-BD38-82E474AD563B}" srcId="{2CA90C9C-3675-429F-AA4E-9CB9F82ACF2A}" destId="{D376DF31-02E3-479C-A4F5-4258293B4154}" srcOrd="0" destOrd="0" parTransId="{7C9C41ED-FB6A-4701-B198-03166A2CC6F9}" sibTransId="{06BEB6E1-D86F-4EEA-9B81-71AE67220F45}"/>
    <dgm:cxn modelId="{1FB86EB7-4FB0-41A1-82E2-33EE541F6841}" type="presOf" srcId="{D376DF31-02E3-479C-A4F5-4258293B4154}" destId="{E4F1290B-45E2-48C6-9D16-4043938447E7}" srcOrd="1" destOrd="0" presId="urn:microsoft.com/office/officeart/2005/8/layout/vProcess5"/>
    <dgm:cxn modelId="{3D725205-527D-4F33-8B22-4C049E56D385}" type="presOf" srcId="{15581B2D-8B32-4597-9FA2-614F513236A0}" destId="{B92C2F86-7297-4674-A2BA-B9A277AACF01}" srcOrd="0" destOrd="0" presId="urn:microsoft.com/office/officeart/2005/8/layout/vProcess5"/>
    <dgm:cxn modelId="{2AED983D-9980-4043-A551-538D0AEE7115}" type="presOf" srcId="{4210CE4C-9A69-4C7C-8137-196DE87AB695}" destId="{A6AD18CD-4F98-4A19-ACD2-3E3332304F34}" srcOrd="1" destOrd="0" presId="urn:microsoft.com/office/officeart/2005/8/layout/vProcess5"/>
    <dgm:cxn modelId="{1D7CCCD6-D9D6-4D57-AEBE-C8B860D4A8A7}" srcId="{2CA90C9C-3675-429F-AA4E-9CB9F82ACF2A}" destId="{8943D33C-37C9-4616-98F8-65DD056F9CBB}" srcOrd="2" destOrd="0" parTransId="{6B25F18F-D877-4DFE-9AC3-B7AB59D00935}" sibTransId="{DFE58CC0-63DC-42F9-A5CD-39406D1E3B56}"/>
    <dgm:cxn modelId="{0633D0F4-837B-4163-B17C-D2D8A5FEB701}" type="presOf" srcId="{D376DF31-02E3-479C-A4F5-4258293B4154}" destId="{7E1131BC-D0D3-403A-8F53-98C6A2DEE5F7}" srcOrd="0" destOrd="0" presId="urn:microsoft.com/office/officeart/2005/8/layout/vProcess5"/>
    <dgm:cxn modelId="{D1198362-F1C0-4B9A-9AA4-4BC553DE0A7D}" type="presOf" srcId="{DFE58CC0-63DC-42F9-A5CD-39406D1E3B56}" destId="{10D7180E-D4D5-4F78-A59D-4579F1EA08D2}" srcOrd="0" destOrd="0" presId="urn:microsoft.com/office/officeart/2005/8/layout/vProcess5"/>
    <dgm:cxn modelId="{561592F5-F36B-440B-8431-464C82540F91}" type="presOf" srcId="{2CA90C9C-3675-429F-AA4E-9CB9F82ACF2A}" destId="{8813E820-C126-43C7-8B1E-09BF127BE1D9}" srcOrd="0" destOrd="0" presId="urn:microsoft.com/office/officeart/2005/8/layout/vProcess5"/>
    <dgm:cxn modelId="{09038DA6-4262-4D02-A679-2929E62FBB64}" srcId="{2CA90C9C-3675-429F-AA4E-9CB9F82ACF2A}" destId="{B967121E-204C-4630-8EF4-20B1C5208949}" srcOrd="1" destOrd="0" parTransId="{71558BB0-B4E5-4B71-89FA-B5D6A2B3F545}" sibTransId="{15581B2D-8B32-4597-9FA2-614F513236A0}"/>
    <dgm:cxn modelId="{0BE7C342-E7F0-44A8-AF02-913323627D4E}" type="presOf" srcId="{8943D33C-37C9-4616-98F8-65DD056F9CBB}" destId="{A012AB8F-B130-43E1-9CE6-9391C9BC1E70}" srcOrd="1" destOrd="0" presId="urn:microsoft.com/office/officeart/2005/8/layout/vProcess5"/>
    <dgm:cxn modelId="{FB344ADE-9256-49C8-AAE1-6A8FAE33BB88}" type="presParOf" srcId="{8813E820-C126-43C7-8B1E-09BF127BE1D9}" destId="{65D9CC19-03C4-4A43-BD22-C5E2AD123068}" srcOrd="0" destOrd="0" presId="urn:microsoft.com/office/officeart/2005/8/layout/vProcess5"/>
    <dgm:cxn modelId="{E7F409F7-AE20-49A0-812A-71AE3B3E1F01}" type="presParOf" srcId="{8813E820-C126-43C7-8B1E-09BF127BE1D9}" destId="{7E1131BC-D0D3-403A-8F53-98C6A2DEE5F7}" srcOrd="1" destOrd="0" presId="urn:microsoft.com/office/officeart/2005/8/layout/vProcess5"/>
    <dgm:cxn modelId="{457C21F4-CA80-4FEC-8997-3C37FC3B2752}" type="presParOf" srcId="{8813E820-C126-43C7-8B1E-09BF127BE1D9}" destId="{6D7CF90E-4D3B-446C-8AAF-0423C47C6DB8}" srcOrd="2" destOrd="0" presId="urn:microsoft.com/office/officeart/2005/8/layout/vProcess5"/>
    <dgm:cxn modelId="{EE632235-D674-4D58-ABB8-C2994281D846}" type="presParOf" srcId="{8813E820-C126-43C7-8B1E-09BF127BE1D9}" destId="{AD5FB3FB-DBF7-45B3-AF12-99464CFB2D5B}" srcOrd="3" destOrd="0" presId="urn:microsoft.com/office/officeart/2005/8/layout/vProcess5"/>
    <dgm:cxn modelId="{2FABB3A1-FFAC-4C40-B659-4FD9CE1BF19C}" type="presParOf" srcId="{8813E820-C126-43C7-8B1E-09BF127BE1D9}" destId="{521C5AF4-4E59-4743-A048-29A9C379B756}" srcOrd="4" destOrd="0" presId="urn:microsoft.com/office/officeart/2005/8/layout/vProcess5"/>
    <dgm:cxn modelId="{F889BCDB-FBD6-4EB1-9E65-FC1697F0EA30}" type="presParOf" srcId="{8813E820-C126-43C7-8B1E-09BF127BE1D9}" destId="{A5AC21F5-5AED-4E4E-9969-D17A667412DD}" srcOrd="5" destOrd="0" presId="urn:microsoft.com/office/officeart/2005/8/layout/vProcess5"/>
    <dgm:cxn modelId="{61A35A60-5A02-4E83-B921-93E91845FAAB}" type="presParOf" srcId="{8813E820-C126-43C7-8B1E-09BF127BE1D9}" destId="{B92C2F86-7297-4674-A2BA-B9A277AACF01}" srcOrd="6" destOrd="0" presId="urn:microsoft.com/office/officeart/2005/8/layout/vProcess5"/>
    <dgm:cxn modelId="{3E2EF189-152A-44FF-878A-E85F8F9DB329}" type="presParOf" srcId="{8813E820-C126-43C7-8B1E-09BF127BE1D9}" destId="{10D7180E-D4D5-4F78-A59D-4579F1EA08D2}" srcOrd="7" destOrd="0" presId="urn:microsoft.com/office/officeart/2005/8/layout/vProcess5"/>
    <dgm:cxn modelId="{D0E28076-1B59-456B-B3F1-251A5C3F058C}" type="presParOf" srcId="{8813E820-C126-43C7-8B1E-09BF127BE1D9}" destId="{E4F1290B-45E2-48C6-9D16-4043938447E7}" srcOrd="8" destOrd="0" presId="urn:microsoft.com/office/officeart/2005/8/layout/vProcess5"/>
    <dgm:cxn modelId="{56DABE5E-B63D-422F-9AC6-04AE44BBF033}" type="presParOf" srcId="{8813E820-C126-43C7-8B1E-09BF127BE1D9}" destId="{6E83717A-1603-48FA-9926-B7189B2AB7E4}" srcOrd="9" destOrd="0" presId="urn:microsoft.com/office/officeart/2005/8/layout/vProcess5"/>
    <dgm:cxn modelId="{17ADEFD0-B569-414D-904A-FC5680FAC261}" type="presParOf" srcId="{8813E820-C126-43C7-8B1E-09BF127BE1D9}" destId="{A012AB8F-B130-43E1-9CE6-9391C9BC1E70}" srcOrd="10" destOrd="0" presId="urn:microsoft.com/office/officeart/2005/8/layout/vProcess5"/>
    <dgm:cxn modelId="{7355716E-DCF7-4D8E-8C84-499BD3809DED}" type="presParOf" srcId="{8813E820-C126-43C7-8B1E-09BF127BE1D9}" destId="{A6AD18CD-4F98-4A19-ACD2-3E3332304F34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DA11E3F-8A63-4ED8-8412-2FDB6E4DA009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047E67B-3151-415F-85DD-42E91198BFAB}" type="pres">
      <dgm:prSet presAssocID="{EDA11E3F-8A63-4ED8-8412-2FDB6E4DA00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</dgm:ptLst>
  <dgm:cxnLst>
    <dgm:cxn modelId="{A9C0D5AA-2384-454C-9C67-3C195ED943C4}" type="presOf" srcId="{EDA11E3F-8A63-4ED8-8412-2FDB6E4DA009}" destId="{F047E67B-3151-415F-85DD-42E91198BFAB}" srcOrd="0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B1F6577-B576-4AC6-91E4-9C6E518FEFB8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6769AC5-3655-4899-9A96-8BF65B91AF03}">
      <dgm:prSet phldrT="[ข้อความ]" custT="1"/>
      <dgm:spPr>
        <a:solidFill>
          <a:srgbClr val="002060"/>
        </a:solidFill>
        <a:effectLst>
          <a:outerShdw blurRad="50800" dist="38100" algn="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th-TH" sz="2000" b="1" dirty="0" smtClean="0">
              <a:solidFill>
                <a:schemeClr val="accent1"/>
              </a:solidFill>
              <a:latin typeface="TH SarabunIT๙" pitchFamily="34" charset="-34"/>
              <a:cs typeface="TH SarabunIT๙" pitchFamily="34" charset="-34"/>
            </a:rPr>
            <a:t>ผู้ประกอบการยื่นคำขอและกรอกข้อมูล</a:t>
          </a:r>
          <a:endParaRPr lang="en-GB" sz="2000" b="1" dirty="0">
            <a:solidFill>
              <a:schemeClr val="accent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12F363C5-BF39-4C68-A5D4-AD60BEDC0174}" type="parTrans" cxnId="{596C56C7-00E7-4976-B268-C9525577DF0D}">
      <dgm:prSet/>
      <dgm:spPr/>
      <dgm:t>
        <a:bodyPr/>
        <a:lstStyle/>
        <a:p>
          <a:endParaRPr lang="en-GB"/>
        </a:p>
      </dgm:t>
    </dgm:pt>
    <dgm:pt modelId="{074865B4-A0F9-4143-8F95-1959989DC545}" type="sibTrans" cxnId="{596C56C7-00E7-4976-B268-C9525577DF0D}">
      <dgm:prSet/>
      <dgm:spPr>
        <a:ln w="76200"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931755A6-5782-4A41-A21E-30C0265B299A}">
      <dgm:prSet phldrT="[ข้อความ]" custT="1"/>
      <dgm:spPr>
        <a:solidFill>
          <a:srgbClr val="002060"/>
        </a:solidFill>
        <a:effectLst>
          <a:outerShdw blurRad="50800" dist="38100" dir="18900000" algn="bl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spcAft>
              <a:spcPts val="0"/>
            </a:spcAft>
          </a:pPr>
          <a:r>
            <a:rPr lang="th-TH" sz="2000" b="1" dirty="0" smtClean="0">
              <a:solidFill>
                <a:schemeClr val="accent1"/>
              </a:solidFill>
              <a:latin typeface="TH SarabunIT๙" pitchFamily="34" charset="-34"/>
              <a:cs typeface="TH SarabunIT๙" pitchFamily="34" charset="-34"/>
            </a:rPr>
            <a:t>เจ้าพนักงานตรวจสอบเอกสาร</a:t>
          </a:r>
        </a:p>
        <a:p>
          <a:pPr>
            <a:spcAft>
              <a:spcPct val="35000"/>
            </a:spcAft>
          </a:pPr>
          <a:r>
            <a:rPr lang="th-TH" sz="2000" b="1" dirty="0" smtClean="0">
              <a:solidFill>
                <a:schemeClr val="accent1"/>
              </a:solidFill>
              <a:latin typeface="TH SarabunIT๙" pitchFamily="34" charset="-34"/>
              <a:cs typeface="TH SarabunIT๙" pitchFamily="34" charset="-34"/>
            </a:rPr>
            <a:t>ให้ถูกต้อง</a:t>
          </a:r>
          <a:endParaRPr lang="en-GB" sz="2000" b="1" dirty="0">
            <a:solidFill>
              <a:schemeClr val="accent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E0DED1B5-2D12-4911-AD53-CE2078B21A76}" type="parTrans" cxnId="{40A74CCA-2F22-4AD1-9CD9-7837B6246A04}">
      <dgm:prSet/>
      <dgm:spPr/>
      <dgm:t>
        <a:bodyPr/>
        <a:lstStyle/>
        <a:p>
          <a:endParaRPr lang="en-GB"/>
        </a:p>
      </dgm:t>
    </dgm:pt>
    <dgm:pt modelId="{C05EA08B-6B94-4EE0-9EDE-7956287DA668}" type="sibTrans" cxnId="{40A74CCA-2F22-4AD1-9CD9-7837B6246A04}">
      <dgm:prSet/>
      <dgm:spPr>
        <a:ln w="76200"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52C3D4AD-1D94-4BC1-99A5-AAFBBABBC8B3}">
      <dgm:prSet phldrT="[ข้อความ]" custT="1"/>
      <dgm:spPr>
        <a:solidFill>
          <a:srgbClr val="002060"/>
        </a:solidFill>
        <a:effectLst>
          <a:outerShdw blurRad="50800" dist="38100" algn="l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spcAft>
              <a:spcPts val="0"/>
            </a:spcAft>
          </a:pPr>
          <a:r>
            <a:rPr lang="th-TH" sz="2000" b="1" dirty="0" smtClean="0">
              <a:solidFill>
                <a:schemeClr val="accent1"/>
              </a:solidFill>
              <a:latin typeface="TH SarabunIT๙" pitchFamily="34" charset="-34"/>
              <a:cs typeface="TH SarabunIT๙" pitchFamily="34" charset="-34"/>
            </a:rPr>
            <a:t>นายทะเบียนพิจารณาคำขอและจด</a:t>
          </a:r>
        </a:p>
        <a:p>
          <a:pPr>
            <a:spcAft>
              <a:spcPct val="35000"/>
            </a:spcAft>
          </a:pPr>
          <a:r>
            <a:rPr lang="th-TH" sz="2000" b="1" dirty="0" smtClean="0">
              <a:solidFill>
                <a:schemeClr val="accent1"/>
              </a:solidFill>
              <a:latin typeface="TH SarabunIT๙" pitchFamily="34" charset="-34"/>
              <a:cs typeface="TH SarabunIT๙" pitchFamily="34" charset="-34"/>
            </a:rPr>
            <a:t>ทะเบียนพาณิชย์</a:t>
          </a:r>
          <a:endParaRPr lang="en-GB" sz="2000" b="1" dirty="0">
            <a:solidFill>
              <a:schemeClr val="accent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6657E098-A422-4A40-8166-A16E2111699A}" type="parTrans" cxnId="{FDBBB53D-4B20-4E67-8225-361D83749B07}">
      <dgm:prSet/>
      <dgm:spPr/>
      <dgm:t>
        <a:bodyPr/>
        <a:lstStyle/>
        <a:p>
          <a:endParaRPr lang="en-GB"/>
        </a:p>
      </dgm:t>
    </dgm:pt>
    <dgm:pt modelId="{68F7CD37-3C32-480E-89C0-81EE81A4C7BB}" type="sibTrans" cxnId="{FDBBB53D-4B20-4E67-8225-361D83749B07}">
      <dgm:prSet/>
      <dgm:spPr>
        <a:ln w="76200"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ADB2774F-CCCF-43DA-BF94-E302931C81F3}">
      <dgm:prSet phldrT="[ข้อความ]" custT="1"/>
      <dgm:spPr>
        <a:solidFill>
          <a:srgbClr val="002060"/>
        </a:solidFill>
        <a:effectLst>
          <a:outerShdw blurRad="50800" dist="38100" algn="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th-TH" sz="2000" b="1" dirty="0" smtClean="0">
              <a:solidFill>
                <a:schemeClr val="accent1"/>
              </a:solidFill>
              <a:latin typeface="TH SarabunIT๙" pitchFamily="34" charset="-34"/>
              <a:cs typeface="TH SarabunIT๙" pitchFamily="34" charset="-34"/>
            </a:rPr>
            <a:t>ผู้ประกอบการ</a:t>
          </a:r>
        </a:p>
        <a:p>
          <a:r>
            <a:rPr lang="th-TH" sz="2000" b="1" dirty="0" smtClean="0">
              <a:solidFill>
                <a:schemeClr val="accent1"/>
              </a:solidFill>
              <a:latin typeface="TH SarabunIT๙" pitchFamily="34" charset="-34"/>
              <a:cs typeface="TH SarabunIT๙" pitchFamily="34" charset="-34"/>
            </a:rPr>
            <a:t>ชำระค่าธรรมเนียม</a:t>
          </a:r>
          <a:endParaRPr lang="en-GB" sz="2000" b="1" dirty="0">
            <a:solidFill>
              <a:schemeClr val="accent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C2A529FB-380D-420B-BAF8-64F2BD92735A}" type="parTrans" cxnId="{30C54109-AB26-4362-9EB6-B6C1B5A6C95C}">
      <dgm:prSet/>
      <dgm:spPr/>
      <dgm:t>
        <a:bodyPr/>
        <a:lstStyle/>
        <a:p>
          <a:endParaRPr lang="en-GB"/>
        </a:p>
      </dgm:t>
    </dgm:pt>
    <dgm:pt modelId="{B9A2BA51-F29A-4323-AF86-8F10FF04E772}" type="sibTrans" cxnId="{30C54109-AB26-4362-9EB6-B6C1B5A6C95C}">
      <dgm:prSet/>
      <dgm:spPr/>
      <dgm:t>
        <a:bodyPr/>
        <a:lstStyle/>
        <a:p>
          <a:endParaRPr lang="en-GB"/>
        </a:p>
      </dgm:t>
    </dgm:pt>
    <dgm:pt modelId="{742B3B7F-0F0B-406A-9C64-C7AC6F8B4493}" type="pres">
      <dgm:prSet presAssocID="{AB1F6577-B576-4AC6-91E4-9C6E518FEFB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C209F48-40D1-4AB4-AAAE-18FDE1F2C7DB}" type="pres">
      <dgm:prSet presAssocID="{56769AC5-3655-4899-9A96-8BF65B91AF03}" presName="node" presStyleLbl="node1" presStyleIdx="0" presStyleCnt="4" custScaleX="103695" custScaleY="10514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35DE9E0-0C62-40F6-A8C1-3B2E78D5868D}" type="pres">
      <dgm:prSet presAssocID="{074865B4-A0F9-4143-8F95-1959989DC545}" presName="sibTrans" presStyleLbl="sibTrans1D1" presStyleIdx="0" presStyleCnt="3"/>
      <dgm:spPr/>
      <dgm:t>
        <a:bodyPr/>
        <a:lstStyle/>
        <a:p>
          <a:endParaRPr lang="en-GB"/>
        </a:p>
      </dgm:t>
    </dgm:pt>
    <dgm:pt modelId="{E868AB5A-43A2-44AA-A64F-18A084E2BF8A}" type="pres">
      <dgm:prSet presAssocID="{074865B4-A0F9-4143-8F95-1959989DC545}" presName="connectorText" presStyleLbl="sibTrans1D1" presStyleIdx="0" presStyleCnt="3"/>
      <dgm:spPr/>
      <dgm:t>
        <a:bodyPr/>
        <a:lstStyle/>
        <a:p>
          <a:endParaRPr lang="en-GB"/>
        </a:p>
      </dgm:t>
    </dgm:pt>
    <dgm:pt modelId="{8CE4D4AB-8352-4F5C-B511-D7A210BC70D0}" type="pres">
      <dgm:prSet presAssocID="{931755A6-5782-4A41-A21E-30C0265B299A}" presName="node" presStyleLbl="node1" presStyleIdx="1" presStyleCnt="4" custScaleX="108968" custScaleY="10722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BAE5EBD-D421-4905-AE62-AF842FBC2420}" type="pres">
      <dgm:prSet presAssocID="{C05EA08B-6B94-4EE0-9EDE-7956287DA668}" presName="sibTrans" presStyleLbl="sibTrans1D1" presStyleIdx="1" presStyleCnt="3"/>
      <dgm:spPr/>
      <dgm:t>
        <a:bodyPr/>
        <a:lstStyle/>
        <a:p>
          <a:endParaRPr lang="en-GB"/>
        </a:p>
      </dgm:t>
    </dgm:pt>
    <dgm:pt modelId="{28CE0A14-2A93-4810-B975-F439ACCEB93D}" type="pres">
      <dgm:prSet presAssocID="{C05EA08B-6B94-4EE0-9EDE-7956287DA668}" presName="connectorText" presStyleLbl="sibTrans1D1" presStyleIdx="1" presStyleCnt="3"/>
      <dgm:spPr/>
      <dgm:t>
        <a:bodyPr/>
        <a:lstStyle/>
        <a:p>
          <a:endParaRPr lang="en-GB"/>
        </a:p>
      </dgm:t>
    </dgm:pt>
    <dgm:pt modelId="{6F86F9E0-8FF9-4F37-BD02-B12708109E12}" type="pres">
      <dgm:prSet presAssocID="{52C3D4AD-1D94-4BC1-99A5-AAFBBABBC8B3}" presName="node" presStyleLbl="node1" presStyleIdx="2" presStyleCnt="4" custScaleX="115333" custScaleY="1106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0660349-42FF-4D86-A02B-2BB27A188B83}" type="pres">
      <dgm:prSet presAssocID="{68F7CD37-3C32-480E-89C0-81EE81A4C7BB}" presName="sibTrans" presStyleLbl="sibTrans1D1" presStyleIdx="2" presStyleCnt="3"/>
      <dgm:spPr/>
      <dgm:t>
        <a:bodyPr/>
        <a:lstStyle/>
        <a:p>
          <a:endParaRPr lang="en-GB"/>
        </a:p>
      </dgm:t>
    </dgm:pt>
    <dgm:pt modelId="{77D8E9A7-1220-4840-B2FB-D4D7A4B1DE84}" type="pres">
      <dgm:prSet presAssocID="{68F7CD37-3C32-480E-89C0-81EE81A4C7BB}" presName="connectorText" presStyleLbl="sibTrans1D1" presStyleIdx="2" presStyleCnt="3"/>
      <dgm:spPr/>
      <dgm:t>
        <a:bodyPr/>
        <a:lstStyle/>
        <a:p>
          <a:endParaRPr lang="en-GB"/>
        </a:p>
      </dgm:t>
    </dgm:pt>
    <dgm:pt modelId="{646718EB-69E1-4A3E-BE33-E8FCFB93D1DC}" type="pres">
      <dgm:prSet presAssocID="{ADB2774F-CCCF-43DA-BF94-E302931C81F3}" presName="node" presStyleLbl="node1" presStyleIdx="3" presStyleCnt="4" custScaleX="111809" custScaleY="11322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96C56C7-00E7-4976-B268-C9525577DF0D}" srcId="{AB1F6577-B576-4AC6-91E4-9C6E518FEFB8}" destId="{56769AC5-3655-4899-9A96-8BF65B91AF03}" srcOrd="0" destOrd="0" parTransId="{12F363C5-BF39-4C68-A5D4-AD60BEDC0174}" sibTransId="{074865B4-A0F9-4143-8F95-1959989DC545}"/>
    <dgm:cxn modelId="{FDBBB53D-4B20-4E67-8225-361D83749B07}" srcId="{AB1F6577-B576-4AC6-91E4-9C6E518FEFB8}" destId="{52C3D4AD-1D94-4BC1-99A5-AAFBBABBC8B3}" srcOrd="2" destOrd="0" parTransId="{6657E098-A422-4A40-8166-A16E2111699A}" sibTransId="{68F7CD37-3C32-480E-89C0-81EE81A4C7BB}"/>
    <dgm:cxn modelId="{49CBEB82-9009-4EDE-A021-A86C8F16FEC3}" type="presOf" srcId="{52C3D4AD-1D94-4BC1-99A5-AAFBBABBC8B3}" destId="{6F86F9E0-8FF9-4F37-BD02-B12708109E12}" srcOrd="0" destOrd="0" presId="urn:microsoft.com/office/officeart/2005/8/layout/bProcess3"/>
    <dgm:cxn modelId="{81002359-81CC-43F2-9C0D-85A7D6920EEB}" type="presOf" srcId="{C05EA08B-6B94-4EE0-9EDE-7956287DA668}" destId="{28CE0A14-2A93-4810-B975-F439ACCEB93D}" srcOrd="1" destOrd="0" presId="urn:microsoft.com/office/officeart/2005/8/layout/bProcess3"/>
    <dgm:cxn modelId="{470F912E-306F-4D3F-8CA0-AB0FC99FA787}" type="presOf" srcId="{074865B4-A0F9-4143-8F95-1959989DC545}" destId="{535DE9E0-0C62-40F6-A8C1-3B2E78D5868D}" srcOrd="0" destOrd="0" presId="urn:microsoft.com/office/officeart/2005/8/layout/bProcess3"/>
    <dgm:cxn modelId="{30C54109-AB26-4362-9EB6-B6C1B5A6C95C}" srcId="{AB1F6577-B576-4AC6-91E4-9C6E518FEFB8}" destId="{ADB2774F-CCCF-43DA-BF94-E302931C81F3}" srcOrd="3" destOrd="0" parTransId="{C2A529FB-380D-420B-BAF8-64F2BD92735A}" sibTransId="{B9A2BA51-F29A-4323-AF86-8F10FF04E772}"/>
    <dgm:cxn modelId="{1AEA88D8-48B8-48BE-8AFA-DB0FF91C28DB}" type="presOf" srcId="{56769AC5-3655-4899-9A96-8BF65B91AF03}" destId="{CC209F48-40D1-4AB4-AAAE-18FDE1F2C7DB}" srcOrd="0" destOrd="0" presId="urn:microsoft.com/office/officeart/2005/8/layout/bProcess3"/>
    <dgm:cxn modelId="{BDE7138B-AA1A-47A8-832B-C5C9B488F42C}" type="presOf" srcId="{68F7CD37-3C32-480E-89C0-81EE81A4C7BB}" destId="{A0660349-42FF-4D86-A02B-2BB27A188B83}" srcOrd="0" destOrd="0" presId="urn:microsoft.com/office/officeart/2005/8/layout/bProcess3"/>
    <dgm:cxn modelId="{CC051302-E38B-4FD0-9823-3F2A1905F347}" type="presOf" srcId="{ADB2774F-CCCF-43DA-BF94-E302931C81F3}" destId="{646718EB-69E1-4A3E-BE33-E8FCFB93D1DC}" srcOrd="0" destOrd="0" presId="urn:microsoft.com/office/officeart/2005/8/layout/bProcess3"/>
    <dgm:cxn modelId="{0D0A8F27-DCC4-40AE-9F09-EE7A724C94BE}" type="presOf" srcId="{68F7CD37-3C32-480E-89C0-81EE81A4C7BB}" destId="{77D8E9A7-1220-4840-B2FB-D4D7A4B1DE84}" srcOrd="1" destOrd="0" presId="urn:microsoft.com/office/officeart/2005/8/layout/bProcess3"/>
    <dgm:cxn modelId="{40A74CCA-2F22-4AD1-9CD9-7837B6246A04}" srcId="{AB1F6577-B576-4AC6-91E4-9C6E518FEFB8}" destId="{931755A6-5782-4A41-A21E-30C0265B299A}" srcOrd="1" destOrd="0" parTransId="{E0DED1B5-2D12-4911-AD53-CE2078B21A76}" sibTransId="{C05EA08B-6B94-4EE0-9EDE-7956287DA668}"/>
    <dgm:cxn modelId="{BA2C1288-1D3F-47B6-A50E-A9479DBF7833}" type="presOf" srcId="{931755A6-5782-4A41-A21E-30C0265B299A}" destId="{8CE4D4AB-8352-4F5C-B511-D7A210BC70D0}" srcOrd="0" destOrd="0" presId="urn:microsoft.com/office/officeart/2005/8/layout/bProcess3"/>
    <dgm:cxn modelId="{3D6D6C04-D8BE-41F8-8812-65BBABAACD4A}" type="presOf" srcId="{074865B4-A0F9-4143-8F95-1959989DC545}" destId="{E868AB5A-43A2-44AA-A64F-18A084E2BF8A}" srcOrd="1" destOrd="0" presId="urn:microsoft.com/office/officeart/2005/8/layout/bProcess3"/>
    <dgm:cxn modelId="{F4B12F82-586C-43C8-B4F0-59FD03FEAAAF}" type="presOf" srcId="{C05EA08B-6B94-4EE0-9EDE-7956287DA668}" destId="{7BAE5EBD-D421-4905-AE62-AF842FBC2420}" srcOrd="0" destOrd="0" presId="urn:microsoft.com/office/officeart/2005/8/layout/bProcess3"/>
    <dgm:cxn modelId="{B5AF0FAD-6F98-4761-AA1A-0D177749E16F}" type="presOf" srcId="{AB1F6577-B576-4AC6-91E4-9C6E518FEFB8}" destId="{742B3B7F-0F0B-406A-9C64-C7AC6F8B4493}" srcOrd="0" destOrd="0" presId="urn:microsoft.com/office/officeart/2005/8/layout/bProcess3"/>
    <dgm:cxn modelId="{39844DB6-77CE-4459-B5DD-7719BE543322}" type="presParOf" srcId="{742B3B7F-0F0B-406A-9C64-C7AC6F8B4493}" destId="{CC209F48-40D1-4AB4-AAAE-18FDE1F2C7DB}" srcOrd="0" destOrd="0" presId="urn:microsoft.com/office/officeart/2005/8/layout/bProcess3"/>
    <dgm:cxn modelId="{1F7DEC56-2A06-4922-BA2F-3965CFAD2A1D}" type="presParOf" srcId="{742B3B7F-0F0B-406A-9C64-C7AC6F8B4493}" destId="{535DE9E0-0C62-40F6-A8C1-3B2E78D5868D}" srcOrd="1" destOrd="0" presId="urn:microsoft.com/office/officeart/2005/8/layout/bProcess3"/>
    <dgm:cxn modelId="{491183EF-8F4B-4FF0-A334-84F2D03E67A3}" type="presParOf" srcId="{535DE9E0-0C62-40F6-A8C1-3B2E78D5868D}" destId="{E868AB5A-43A2-44AA-A64F-18A084E2BF8A}" srcOrd="0" destOrd="0" presId="urn:microsoft.com/office/officeart/2005/8/layout/bProcess3"/>
    <dgm:cxn modelId="{905C2F78-DEAB-4914-B8F9-AEE85791730E}" type="presParOf" srcId="{742B3B7F-0F0B-406A-9C64-C7AC6F8B4493}" destId="{8CE4D4AB-8352-4F5C-B511-D7A210BC70D0}" srcOrd="2" destOrd="0" presId="urn:microsoft.com/office/officeart/2005/8/layout/bProcess3"/>
    <dgm:cxn modelId="{435189EB-7C5E-470A-B599-EDEC71211B34}" type="presParOf" srcId="{742B3B7F-0F0B-406A-9C64-C7AC6F8B4493}" destId="{7BAE5EBD-D421-4905-AE62-AF842FBC2420}" srcOrd="3" destOrd="0" presId="urn:microsoft.com/office/officeart/2005/8/layout/bProcess3"/>
    <dgm:cxn modelId="{C1B0F827-52E4-4B43-AF06-130E961B1EAA}" type="presParOf" srcId="{7BAE5EBD-D421-4905-AE62-AF842FBC2420}" destId="{28CE0A14-2A93-4810-B975-F439ACCEB93D}" srcOrd="0" destOrd="0" presId="urn:microsoft.com/office/officeart/2005/8/layout/bProcess3"/>
    <dgm:cxn modelId="{FF653AD6-AED7-41D4-84F1-8D018032A388}" type="presParOf" srcId="{742B3B7F-0F0B-406A-9C64-C7AC6F8B4493}" destId="{6F86F9E0-8FF9-4F37-BD02-B12708109E12}" srcOrd="4" destOrd="0" presId="urn:microsoft.com/office/officeart/2005/8/layout/bProcess3"/>
    <dgm:cxn modelId="{5656AE1E-41D8-4938-B67B-6FF01FF908A2}" type="presParOf" srcId="{742B3B7F-0F0B-406A-9C64-C7AC6F8B4493}" destId="{A0660349-42FF-4D86-A02B-2BB27A188B83}" srcOrd="5" destOrd="0" presId="urn:microsoft.com/office/officeart/2005/8/layout/bProcess3"/>
    <dgm:cxn modelId="{D824E49B-99E1-49EC-AF88-462750C9AFB2}" type="presParOf" srcId="{A0660349-42FF-4D86-A02B-2BB27A188B83}" destId="{77D8E9A7-1220-4840-B2FB-D4D7A4B1DE84}" srcOrd="0" destOrd="0" presId="urn:microsoft.com/office/officeart/2005/8/layout/bProcess3"/>
    <dgm:cxn modelId="{755AAFBE-E18B-4D52-AF11-0213C70BB939}" type="presParOf" srcId="{742B3B7F-0F0B-406A-9C64-C7AC6F8B4493}" destId="{646718EB-69E1-4A3E-BE33-E8FCFB93D1DC}" srcOrd="6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3E14048-7FB0-44D7-ADEC-D1A7E626DCC9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DC76EC1-FC98-41E8-ADF8-367CB743E82D}">
      <dgm:prSet phldrT="[ข้อความ]" custT="1"/>
      <dgm:spPr>
        <a:solidFill>
          <a:srgbClr val="C0000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th-TH" sz="25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แจ้งเหตุ</a:t>
          </a:r>
        </a:p>
        <a:p>
          <a:r>
            <a:rPr lang="th-TH" sz="25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(โทร. 0-4435-1000)</a:t>
          </a:r>
          <a:endParaRPr lang="en-GB" sz="25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BF38B6B5-F082-47A8-B525-BBF70829F5E2}" type="parTrans" cxnId="{47CD89A4-8EE5-47D6-8776-8EE11F8C21A3}">
      <dgm:prSet/>
      <dgm:spPr/>
      <dgm:t>
        <a:bodyPr/>
        <a:lstStyle/>
        <a:p>
          <a:endParaRPr lang="en-GB"/>
        </a:p>
      </dgm:t>
    </dgm:pt>
    <dgm:pt modelId="{9E36C596-FF19-4AF8-AB19-68F32EE6F9E2}" type="sibTrans" cxnId="{47CD89A4-8EE5-47D6-8776-8EE11F8C21A3}">
      <dgm:prSet/>
      <dgm:spPr/>
      <dgm:t>
        <a:bodyPr/>
        <a:lstStyle/>
        <a:p>
          <a:endParaRPr lang="en-GB"/>
        </a:p>
      </dgm:t>
    </dgm:pt>
    <dgm:pt modelId="{ABE41520-2AF1-4D68-B199-233FE1205F9A}">
      <dgm:prSet phldrT="[ข้อความ]" custT="1"/>
      <dgm:spPr>
        <a:solidFill>
          <a:srgbClr val="C0000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th-TH" sz="25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เจ้าหน้าที่ออกปฏิบัติงานทันที</a:t>
          </a:r>
          <a:endParaRPr lang="en-GB" sz="25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8AB25B58-965F-4ED9-B976-04F0D75277C0}" type="parTrans" cxnId="{7121E169-300C-429F-9FE0-335B0C132E54}">
      <dgm:prSet/>
      <dgm:spPr/>
      <dgm:t>
        <a:bodyPr/>
        <a:lstStyle/>
        <a:p>
          <a:endParaRPr lang="en-GB"/>
        </a:p>
      </dgm:t>
    </dgm:pt>
    <dgm:pt modelId="{F7690031-9F7B-4DBC-A9DA-D83441418AAF}" type="sibTrans" cxnId="{7121E169-300C-429F-9FE0-335B0C132E54}">
      <dgm:prSet/>
      <dgm:spPr/>
      <dgm:t>
        <a:bodyPr/>
        <a:lstStyle/>
        <a:p>
          <a:endParaRPr lang="en-GB"/>
        </a:p>
      </dgm:t>
    </dgm:pt>
    <dgm:pt modelId="{41578C0D-12CE-43EA-A557-BE28457A27B3}">
      <dgm:prSet phldrT="[ข้อความ]" custT="1"/>
      <dgm:spPr>
        <a:solidFill>
          <a:srgbClr val="C0000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th-TH" sz="25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สิ้นสุดการปฏิบัติงาน</a:t>
          </a:r>
          <a:endParaRPr lang="en-GB" sz="25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A61FC28E-F3DD-492D-895C-80D4FD3C6AC9}" type="parTrans" cxnId="{FA94C4F1-3CBA-4AB1-91C8-2CD32A9FF0D6}">
      <dgm:prSet/>
      <dgm:spPr/>
      <dgm:t>
        <a:bodyPr/>
        <a:lstStyle/>
        <a:p>
          <a:endParaRPr lang="en-GB"/>
        </a:p>
      </dgm:t>
    </dgm:pt>
    <dgm:pt modelId="{E5876671-1859-469C-9FE0-C051BD027385}" type="sibTrans" cxnId="{FA94C4F1-3CBA-4AB1-91C8-2CD32A9FF0D6}">
      <dgm:prSet/>
      <dgm:spPr/>
      <dgm:t>
        <a:bodyPr/>
        <a:lstStyle/>
        <a:p>
          <a:endParaRPr lang="en-GB"/>
        </a:p>
      </dgm:t>
    </dgm:pt>
    <dgm:pt modelId="{F177C4C8-DABA-498E-8882-9C8770561629}">
      <dgm:prSet phldrT="[ข้อความ]" custT="1"/>
      <dgm:spPr>
        <a:solidFill>
          <a:srgbClr val="FFC00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th-TH" sz="25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รายงานผู้บังคับบัญชา</a:t>
          </a:r>
          <a:endParaRPr lang="en-GB" sz="25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2A4CB9D1-0674-4783-9B1F-16215E69E471}" type="parTrans" cxnId="{C4C8A655-4A82-4941-B5A4-2BE30C85E329}">
      <dgm:prSet/>
      <dgm:spPr/>
      <dgm:t>
        <a:bodyPr/>
        <a:lstStyle/>
        <a:p>
          <a:endParaRPr lang="en-GB"/>
        </a:p>
      </dgm:t>
    </dgm:pt>
    <dgm:pt modelId="{E5871328-ADAF-411C-9D88-AB452D607DDC}" type="sibTrans" cxnId="{C4C8A655-4A82-4941-B5A4-2BE30C85E329}">
      <dgm:prSet/>
      <dgm:spPr/>
      <dgm:t>
        <a:bodyPr/>
        <a:lstStyle/>
        <a:p>
          <a:endParaRPr lang="en-GB"/>
        </a:p>
      </dgm:t>
    </dgm:pt>
    <dgm:pt modelId="{6B3040CE-9EAB-4983-B66E-BF0760E20610}" type="pres">
      <dgm:prSet presAssocID="{03E14048-7FB0-44D7-ADEC-D1A7E626DCC9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12ED1EF1-8FE2-490C-9190-1515231F6EF1}" type="pres">
      <dgm:prSet presAssocID="{8DC76EC1-FC98-41E8-ADF8-367CB743E82D}" presName="composite" presStyleCnt="0"/>
      <dgm:spPr/>
    </dgm:pt>
    <dgm:pt modelId="{12CA4CEB-79F5-4D2B-8683-FCAC70EE9ABB}" type="pres">
      <dgm:prSet presAssocID="{8DC76EC1-FC98-41E8-ADF8-367CB743E82D}" presName="bentUpArrow1" presStyleLbl="alignImgPlace1" presStyleIdx="0" presStyleCnt="3" custScaleX="43529" custScaleY="84972" custLinFactNeighborX="4500" custLinFactNeighborY="-5808"/>
      <dgm:spPr>
        <a:solidFill>
          <a:srgbClr val="FF0000"/>
        </a:solidFill>
        <a:ln>
          <a:solidFill>
            <a:schemeClr val="tx1"/>
          </a:solidFill>
        </a:ln>
      </dgm:spPr>
    </dgm:pt>
    <dgm:pt modelId="{661989AB-DA29-4B25-A468-884A6B2BD48B}" type="pres">
      <dgm:prSet presAssocID="{8DC76EC1-FC98-41E8-ADF8-367CB743E82D}" presName="ParentText" presStyleLbl="node1" presStyleIdx="0" presStyleCnt="4" custScaleX="186724" custScaleY="93289" custLinFactX="-181080" custLinFactNeighborX="-200000" custLinFactNeighborY="-191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C99B126-7021-484A-A5BF-F787505E6C51}" type="pres">
      <dgm:prSet presAssocID="{8DC76EC1-FC98-41E8-ADF8-367CB743E82D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C50DE0E-7207-4336-B565-1325873B708E}" type="pres">
      <dgm:prSet presAssocID="{9E36C596-FF19-4AF8-AB19-68F32EE6F9E2}" presName="sibTrans" presStyleCnt="0"/>
      <dgm:spPr/>
    </dgm:pt>
    <dgm:pt modelId="{171BCC46-7CF1-4EBF-80AA-EBE5AAC42C68}" type="pres">
      <dgm:prSet presAssocID="{F177C4C8-DABA-498E-8882-9C8770561629}" presName="composite" presStyleCnt="0"/>
      <dgm:spPr/>
    </dgm:pt>
    <dgm:pt modelId="{7AD4A332-B475-42AE-8CAE-3C36418637D2}" type="pres">
      <dgm:prSet presAssocID="{F177C4C8-DABA-498E-8882-9C8770561629}" presName="bentUpArrow1" presStyleLbl="alignImgPlace1" presStyleIdx="1" presStyleCnt="3" custLinFactNeighborX="-92836" custLinFactNeighborY="58608"/>
      <dgm:spPr>
        <a:solidFill>
          <a:schemeClr val="bg1"/>
        </a:solidFill>
      </dgm:spPr>
    </dgm:pt>
    <dgm:pt modelId="{82DAA594-E226-4ADC-9A8B-4A1876BE590A}" type="pres">
      <dgm:prSet presAssocID="{F177C4C8-DABA-498E-8882-9C8770561629}" presName="ParentText" presStyleLbl="node1" presStyleIdx="1" presStyleCnt="4" custScaleX="172028" custScaleY="86965" custLinFactX="100000" custLinFactY="-13540" custLinFactNeighborX="191120" custLinFactNeighborY="-10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5CFE015-6D02-49AE-87AD-900E47EAD8F9}" type="pres">
      <dgm:prSet presAssocID="{F177C4C8-DABA-498E-8882-9C8770561629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49F9AFAD-4635-449C-8F40-EE06F4737229}" type="pres">
      <dgm:prSet presAssocID="{E5871328-ADAF-411C-9D88-AB452D607DDC}" presName="sibTrans" presStyleCnt="0"/>
      <dgm:spPr/>
    </dgm:pt>
    <dgm:pt modelId="{46B9D657-F686-4FC3-964A-56ED735C3A45}" type="pres">
      <dgm:prSet presAssocID="{ABE41520-2AF1-4D68-B199-233FE1205F9A}" presName="composite" presStyleCnt="0"/>
      <dgm:spPr/>
    </dgm:pt>
    <dgm:pt modelId="{15F8F0BC-53C6-40AC-A429-1B6A2ADA49D2}" type="pres">
      <dgm:prSet presAssocID="{ABE41520-2AF1-4D68-B199-233FE1205F9A}" presName="bentUpArrow1" presStyleLbl="alignImgPlace1" presStyleIdx="2" presStyleCnt="3" custScaleX="42604" custScaleY="61753" custLinFactY="-26944" custLinFactNeighborX="-81866" custLinFactNeighborY="-100000"/>
      <dgm:spPr>
        <a:solidFill>
          <a:srgbClr val="FF0000"/>
        </a:solidFill>
        <a:ln>
          <a:solidFill>
            <a:schemeClr val="tx1"/>
          </a:solidFill>
        </a:ln>
      </dgm:spPr>
    </dgm:pt>
    <dgm:pt modelId="{28D015B9-59DA-4EA4-9939-349B9B2D5CB9}" type="pres">
      <dgm:prSet presAssocID="{ABE41520-2AF1-4D68-B199-233FE1205F9A}" presName="ParentText" presStyleLbl="node1" presStyleIdx="2" presStyleCnt="4" custScaleX="206070" custScaleY="85007" custLinFactNeighborX="-87824" custLinFactNeighborY="-9332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6830AE0-7A52-4EDD-ABEB-29456B76BE7C}" type="pres">
      <dgm:prSet presAssocID="{ABE41520-2AF1-4D68-B199-233FE1205F9A}" presName="Child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F3C2E1B-A418-4C96-BA16-933AB1DD298E}" type="pres">
      <dgm:prSet presAssocID="{F7690031-9F7B-4DBC-A9DA-D83441418AAF}" presName="sibTrans" presStyleCnt="0"/>
      <dgm:spPr/>
    </dgm:pt>
    <dgm:pt modelId="{03E7AD53-A491-4681-904E-2A3DAEA0EF51}" type="pres">
      <dgm:prSet presAssocID="{41578C0D-12CE-43EA-A557-BE28457A27B3}" presName="composite" presStyleCnt="0"/>
      <dgm:spPr/>
    </dgm:pt>
    <dgm:pt modelId="{0EE4CF4E-DDAD-46C0-92EF-9824AF2FB2C0}" type="pres">
      <dgm:prSet presAssocID="{41578C0D-12CE-43EA-A557-BE28457A27B3}" presName="ParentText" presStyleLbl="node1" presStyleIdx="3" presStyleCnt="4" custScaleX="185196" custScaleY="66842" custLinFactNeighborX="-36619" custLinFactNeighborY="-8710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121E169-300C-429F-9FE0-335B0C132E54}" srcId="{03E14048-7FB0-44D7-ADEC-D1A7E626DCC9}" destId="{ABE41520-2AF1-4D68-B199-233FE1205F9A}" srcOrd="2" destOrd="0" parTransId="{8AB25B58-965F-4ED9-B976-04F0D75277C0}" sibTransId="{F7690031-9F7B-4DBC-A9DA-D83441418AAF}"/>
    <dgm:cxn modelId="{F4711153-6DE4-472B-9DB3-C9FBC150B593}" type="presOf" srcId="{F177C4C8-DABA-498E-8882-9C8770561629}" destId="{82DAA594-E226-4ADC-9A8B-4A1876BE590A}" srcOrd="0" destOrd="0" presId="urn:microsoft.com/office/officeart/2005/8/layout/StepDownProcess"/>
    <dgm:cxn modelId="{56D36B9C-2701-4111-A3AC-34BE088A00B1}" type="presOf" srcId="{ABE41520-2AF1-4D68-B199-233FE1205F9A}" destId="{28D015B9-59DA-4EA4-9939-349B9B2D5CB9}" srcOrd="0" destOrd="0" presId="urn:microsoft.com/office/officeart/2005/8/layout/StepDownProcess"/>
    <dgm:cxn modelId="{9CBB07E2-3FAD-4A26-8F0D-DC334B673B7F}" type="presOf" srcId="{8DC76EC1-FC98-41E8-ADF8-367CB743E82D}" destId="{661989AB-DA29-4B25-A468-884A6B2BD48B}" srcOrd="0" destOrd="0" presId="urn:microsoft.com/office/officeart/2005/8/layout/StepDownProcess"/>
    <dgm:cxn modelId="{47CD89A4-8EE5-47D6-8776-8EE11F8C21A3}" srcId="{03E14048-7FB0-44D7-ADEC-D1A7E626DCC9}" destId="{8DC76EC1-FC98-41E8-ADF8-367CB743E82D}" srcOrd="0" destOrd="0" parTransId="{BF38B6B5-F082-47A8-B525-BBF70829F5E2}" sibTransId="{9E36C596-FF19-4AF8-AB19-68F32EE6F9E2}"/>
    <dgm:cxn modelId="{E562DCB0-71C9-4556-B381-97826FD899EF}" type="presOf" srcId="{03E14048-7FB0-44D7-ADEC-D1A7E626DCC9}" destId="{6B3040CE-9EAB-4983-B66E-BF0760E20610}" srcOrd="0" destOrd="0" presId="urn:microsoft.com/office/officeart/2005/8/layout/StepDownProcess"/>
    <dgm:cxn modelId="{C4C8A655-4A82-4941-B5A4-2BE30C85E329}" srcId="{03E14048-7FB0-44D7-ADEC-D1A7E626DCC9}" destId="{F177C4C8-DABA-498E-8882-9C8770561629}" srcOrd="1" destOrd="0" parTransId="{2A4CB9D1-0674-4783-9B1F-16215E69E471}" sibTransId="{E5871328-ADAF-411C-9D88-AB452D607DDC}"/>
    <dgm:cxn modelId="{FA94C4F1-3CBA-4AB1-91C8-2CD32A9FF0D6}" srcId="{03E14048-7FB0-44D7-ADEC-D1A7E626DCC9}" destId="{41578C0D-12CE-43EA-A557-BE28457A27B3}" srcOrd="3" destOrd="0" parTransId="{A61FC28E-F3DD-492D-895C-80D4FD3C6AC9}" sibTransId="{E5876671-1859-469C-9FE0-C051BD027385}"/>
    <dgm:cxn modelId="{26984530-D9ED-47B4-A5FE-58C609B104BD}" type="presOf" srcId="{41578C0D-12CE-43EA-A557-BE28457A27B3}" destId="{0EE4CF4E-DDAD-46C0-92EF-9824AF2FB2C0}" srcOrd="0" destOrd="0" presId="urn:microsoft.com/office/officeart/2005/8/layout/StepDownProcess"/>
    <dgm:cxn modelId="{26304425-8451-4C7B-9812-88280BF3E786}" type="presParOf" srcId="{6B3040CE-9EAB-4983-B66E-BF0760E20610}" destId="{12ED1EF1-8FE2-490C-9190-1515231F6EF1}" srcOrd="0" destOrd="0" presId="urn:microsoft.com/office/officeart/2005/8/layout/StepDownProcess"/>
    <dgm:cxn modelId="{5E006552-9824-4B7E-899E-5DAE9838D1E7}" type="presParOf" srcId="{12ED1EF1-8FE2-490C-9190-1515231F6EF1}" destId="{12CA4CEB-79F5-4D2B-8683-FCAC70EE9ABB}" srcOrd="0" destOrd="0" presId="urn:microsoft.com/office/officeart/2005/8/layout/StepDownProcess"/>
    <dgm:cxn modelId="{C354F1AC-BA34-4164-80EA-7BEA2B233402}" type="presParOf" srcId="{12ED1EF1-8FE2-490C-9190-1515231F6EF1}" destId="{661989AB-DA29-4B25-A468-884A6B2BD48B}" srcOrd="1" destOrd="0" presId="urn:microsoft.com/office/officeart/2005/8/layout/StepDownProcess"/>
    <dgm:cxn modelId="{43F52F40-3199-4E49-BFC9-D4E5AD1AF3A4}" type="presParOf" srcId="{12ED1EF1-8FE2-490C-9190-1515231F6EF1}" destId="{CC99B126-7021-484A-A5BF-F787505E6C51}" srcOrd="2" destOrd="0" presId="urn:microsoft.com/office/officeart/2005/8/layout/StepDownProcess"/>
    <dgm:cxn modelId="{443CDEA6-A2D5-4E5B-A065-B1DA7B31274C}" type="presParOf" srcId="{6B3040CE-9EAB-4983-B66E-BF0760E20610}" destId="{AC50DE0E-7207-4336-B565-1325873B708E}" srcOrd="1" destOrd="0" presId="urn:microsoft.com/office/officeart/2005/8/layout/StepDownProcess"/>
    <dgm:cxn modelId="{AFEBB792-B6CF-4BC4-B3C5-AAE43BA525C2}" type="presParOf" srcId="{6B3040CE-9EAB-4983-B66E-BF0760E20610}" destId="{171BCC46-7CF1-4EBF-80AA-EBE5AAC42C68}" srcOrd="2" destOrd="0" presId="urn:microsoft.com/office/officeart/2005/8/layout/StepDownProcess"/>
    <dgm:cxn modelId="{3EC69A19-A625-4A05-BD9D-25274B8160C5}" type="presParOf" srcId="{171BCC46-7CF1-4EBF-80AA-EBE5AAC42C68}" destId="{7AD4A332-B475-42AE-8CAE-3C36418637D2}" srcOrd="0" destOrd="0" presId="urn:microsoft.com/office/officeart/2005/8/layout/StepDownProcess"/>
    <dgm:cxn modelId="{F182C18B-58E4-4686-AD0F-38E7A598E94E}" type="presParOf" srcId="{171BCC46-7CF1-4EBF-80AA-EBE5AAC42C68}" destId="{82DAA594-E226-4ADC-9A8B-4A1876BE590A}" srcOrd="1" destOrd="0" presId="urn:microsoft.com/office/officeart/2005/8/layout/StepDownProcess"/>
    <dgm:cxn modelId="{751A37E4-2BEE-4D3A-BA49-FE74ECCF448C}" type="presParOf" srcId="{171BCC46-7CF1-4EBF-80AA-EBE5AAC42C68}" destId="{A5CFE015-6D02-49AE-87AD-900E47EAD8F9}" srcOrd="2" destOrd="0" presId="urn:microsoft.com/office/officeart/2005/8/layout/StepDownProcess"/>
    <dgm:cxn modelId="{DC4611E3-7A02-46B5-BF6A-A7D84C9B6B53}" type="presParOf" srcId="{6B3040CE-9EAB-4983-B66E-BF0760E20610}" destId="{49F9AFAD-4635-449C-8F40-EE06F4737229}" srcOrd="3" destOrd="0" presId="urn:microsoft.com/office/officeart/2005/8/layout/StepDownProcess"/>
    <dgm:cxn modelId="{BDF4AA0D-AF2F-49E6-A23E-DB7D67BC47E1}" type="presParOf" srcId="{6B3040CE-9EAB-4983-B66E-BF0760E20610}" destId="{46B9D657-F686-4FC3-964A-56ED735C3A45}" srcOrd="4" destOrd="0" presId="urn:microsoft.com/office/officeart/2005/8/layout/StepDownProcess"/>
    <dgm:cxn modelId="{93546821-988D-4998-B47E-01D268F473C9}" type="presParOf" srcId="{46B9D657-F686-4FC3-964A-56ED735C3A45}" destId="{15F8F0BC-53C6-40AC-A429-1B6A2ADA49D2}" srcOrd="0" destOrd="0" presId="urn:microsoft.com/office/officeart/2005/8/layout/StepDownProcess"/>
    <dgm:cxn modelId="{26397D01-C320-4961-8ED1-41B7FB893A4A}" type="presParOf" srcId="{46B9D657-F686-4FC3-964A-56ED735C3A45}" destId="{28D015B9-59DA-4EA4-9939-349B9B2D5CB9}" srcOrd="1" destOrd="0" presId="urn:microsoft.com/office/officeart/2005/8/layout/StepDownProcess"/>
    <dgm:cxn modelId="{7BFC3E85-E2CD-4171-8292-C62A761BDE0D}" type="presParOf" srcId="{46B9D657-F686-4FC3-964A-56ED735C3A45}" destId="{76830AE0-7A52-4EDD-ABEB-29456B76BE7C}" srcOrd="2" destOrd="0" presId="urn:microsoft.com/office/officeart/2005/8/layout/StepDownProcess"/>
    <dgm:cxn modelId="{836D3E2B-B51D-4CF8-BFB6-803711AAD966}" type="presParOf" srcId="{6B3040CE-9EAB-4983-B66E-BF0760E20610}" destId="{DF3C2E1B-A418-4C96-BA16-933AB1DD298E}" srcOrd="5" destOrd="0" presId="urn:microsoft.com/office/officeart/2005/8/layout/StepDownProcess"/>
    <dgm:cxn modelId="{00ED9659-1321-4B01-A52D-3B24D0825012}" type="presParOf" srcId="{6B3040CE-9EAB-4983-B66E-BF0760E20610}" destId="{03E7AD53-A491-4681-904E-2A3DAEA0EF51}" srcOrd="6" destOrd="0" presId="urn:microsoft.com/office/officeart/2005/8/layout/StepDownProcess"/>
    <dgm:cxn modelId="{28856B7C-15D9-4681-9F32-729FDF0FC7E4}" type="presParOf" srcId="{03E7AD53-A491-4681-904E-2A3DAEA0EF51}" destId="{0EE4CF4E-DDAD-46C0-92EF-9824AF2FB2C0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217841D-784B-4859-B19D-E768263DD18C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75C28ECD-5742-441C-9576-C56C40649206}">
      <dgm:prSet phldrT="[ข้อความ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rgbClr val="FF0000"/>
        </a:solidFill>
        <a:ln/>
      </dgm:spPr>
      <dgm:t>
        <a:bodyPr/>
        <a:lstStyle/>
        <a:p>
          <a:r>
            <a:rPr lang="th-TH" sz="25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ประชาชนยื่นคำขอ</a:t>
          </a:r>
          <a:endParaRPr lang="en-GB" sz="25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61BDBD30-0492-42A4-9D23-D3C43C134D33}" type="parTrans" cxnId="{18C321B2-FA98-4756-B154-3BFBEB2342D6}">
      <dgm:prSet/>
      <dgm:spPr/>
      <dgm:t>
        <a:bodyPr/>
        <a:lstStyle/>
        <a:p>
          <a:endParaRPr lang="en-GB"/>
        </a:p>
      </dgm:t>
    </dgm:pt>
    <dgm:pt modelId="{67517120-F2C6-42A2-A364-BC2C36016C7D}" type="sibTrans" cxnId="{18C321B2-FA98-4756-B154-3BFBEB2342D6}">
      <dgm:prSet/>
      <dgm:spPr/>
      <dgm:t>
        <a:bodyPr/>
        <a:lstStyle/>
        <a:p>
          <a:endParaRPr lang="en-GB"/>
        </a:p>
      </dgm:t>
    </dgm:pt>
    <dgm:pt modelId="{B224CCAE-01E7-4491-B6A3-6843ED1849BE}">
      <dgm:prSet phldrT="[ข้อความ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rgbClr val="FF0000"/>
        </a:solidFill>
        <a:ln/>
      </dgm:spPr>
      <dgm:t>
        <a:bodyPr/>
        <a:lstStyle/>
        <a:p>
          <a:r>
            <a:rPr lang="th-TH" sz="25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รายงานผู้บังคับบัญชา</a:t>
          </a:r>
          <a:endParaRPr lang="en-GB" sz="25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9D46457B-A90C-46BB-8E36-3DB96FB47C19}" type="parTrans" cxnId="{A4DF411C-34C9-4A15-8F76-2BA05A58AF34}">
      <dgm:prSet/>
      <dgm:spPr/>
      <dgm:t>
        <a:bodyPr/>
        <a:lstStyle/>
        <a:p>
          <a:endParaRPr lang="en-GB"/>
        </a:p>
      </dgm:t>
    </dgm:pt>
    <dgm:pt modelId="{478D0234-1CA0-49CC-9787-E32FE037433A}" type="sibTrans" cxnId="{A4DF411C-34C9-4A15-8F76-2BA05A58AF34}">
      <dgm:prSet/>
      <dgm:spPr/>
      <dgm:t>
        <a:bodyPr/>
        <a:lstStyle/>
        <a:p>
          <a:endParaRPr lang="en-GB"/>
        </a:p>
      </dgm:t>
    </dgm:pt>
    <dgm:pt modelId="{F4BC123D-90BC-44E8-803A-1C1D412F5F8F}">
      <dgm:prSet phldrT="[ข้อความ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rgbClr val="FF0000"/>
        </a:solidFill>
        <a:ln/>
      </dgm:spPr>
      <dgm:t>
        <a:bodyPr/>
        <a:lstStyle/>
        <a:p>
          <a:r>
            <a:rPr lang="th-TH" sz="25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ดำเนินการแจกจ่าย</a:t>
          </a:r>
          <a:endParaRPr lang="en-GB" sz="25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BA22CF4A-1D6B-4A9B-9BB8-5AA102247EC2}" type="parTrans" cxnId="{B83F3449-B3E7-4C3D-BF3F-4C0AFBEFAA73}">
      <dgm:prSet/>
      <dgm:spPr/>
      <dgm:t>
        <a:bodyPr/>
        <a:lstStyle/>
        <a:p>
          <a:endParaRPr lang="en-GB"/>
        </a:p>
      </dgm:t>
    </dgm:pt>
    <dgm:pt modelId="{B51C98B1-1A98-4A5B-8B8A-60F31B06341C}" type="sibTrans" cxnId="{B83F3449-B3E7-4C3D-BF3F-4C0AFBEFAA73}">
      <dgm:prSet/>
      <dgm:spPr/>
      <dgm:t>
        <a:bodyPr/>
        <a:lstStyle/>
        <a:p>
          <a:endParaRPr lang="en-GB"/>
        </a:p>
      </dgm:t>
    </dgm:pt>
    <dgm:pt modelId="{C07E51F0-8258-492E-AD89-83893B80103A}">
      <dgm:prSet phldrT="[ข้อความ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rgbClr val="FF0000"/>
        </a:solidFill>
        <a:ln/>
      </dgm:spPr>
      <dgm:t>
        <a:bodyPr/>
        <a:lstStyle/>
        <a:p>
          <a:r>
            <a:rPr lang="th-TH" sz="25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จัดหาน้ำเพื่อแจกจ่ายให้ประชาชน</a:t>
          </a:r>
          <a:endParaRPr lang="en-GB" sz="25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2F94A364-5B55-4A94-88F8-E521E0461119}" type="parTrans" cxnId="{4E71518E-B298-4746-B522-BC5816192D18}">
      <dgm:prSet/>
      <dgm:spPr/>
      <dgm:t>
        <a:bodyPr/>
        <a:lstStyle/>
        <a:p>
          <a:endParaRPr lang="en-GB"/>
        </a:p>
      </dgm:t>
    </dgm:pt>
    <dgm:pt modelId="{C9B13A7F-8101-4D04-A8E4-6E48046174D5}" type="sibTrans" cxnId="{4E71518E-B298-4746-B522-BC5816192D18}">
      <dgm:prSet/>
      <dgm:spPr/>
      <dgm:t>
        <a:bodyPr/>
        <a:lstStyle/>
        <a:p>
          <a:endParaRPr lang="en-GB"/>
        </a:p>
      </dgm:t>
    </dgm:pt>
    <dgm:pt modelId="{7A1D98B5-50A6-4D6E-8284-B2804514F56B}" type="pres">
      <dgm:prSet presAssocID="{4217841D-784B-4859-B19D-E768263DD18C}" presName="CompostProcess" presStyleCnt="0">
        <dgm:presLayoutVars>
          <dgm:dir/>
          <dgm:resizeHandles val="exact"/>
        </dgm:presLayoutVars>
      </dgm:prSet>
      <dgm:spPr/>
    </dgm:pt>
    <dgm:pt modelId="{941E15A7-CB17-490E-8AFA-B4D35E6C0FD8}" type="pres">
      <dgm:prSet presAssocID="{4217841D-784B-4859-B19D-E768263DD18C}" presName="arrow" presStyleLbl="bgShp" presStyleIdx="0" presStyleCnt="1" custScaleX="117647" custLinFactNeighborX="0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ln/>
      </dgm:spPr>
    </dgm:pt>
    <dgm:pt modelId="{C76F1279-D5B7-424D-9012-C7631C4BBF69}" type="pres">
      <dgm:prSet presAssocID="{4217841D-784B-4859-B19D-E768263DD18C}" presName="linearProcess" presStyleCnt="0"/>
      <dgm:spPr/>
    </dgm:pt>
    <dgm:pt modelId="{F13C9ADB-C7CA-45B9-99A4-BEB852B1009E}" type="pres">
      <dgm:prSet presAssocID="{75C28ECD-5742-441C-9576-C56C40649206}" presName="textNode" presStyleLbl="node1" presStyleIdx="0" presStyleCnt="4" custScaleX="408641" custScaleY="6132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F5BC464-E549-4997-A88A-1DEDFA662C7E}" type="pres">
      <dgm:prSet presAssocID="{67517120-F2C6-42A2-A364-BC2C36016C7D}" presName="sibTrans" presStyleCnt="0"/>
      <dgm:spPr/>
    </dgm:pt>
    <dgm:pt modelId="{45FD03BF-3E56-4759-A1C4-C14DEF9501EB}" type="pres">
      <dgm:prSet presAssocID="{B224CCAE-01E7-4491-B6A3-6843ED1849BE}" presName="textNode" presStyleLbl="node1" presStyleIdx="1" presStyleCnt="4" custScaleX="357072" custScaleY="72443" custLinFactNeighborX="-10806" custLinFactNeighborY="424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FECFE34-580D-4EC9-A7DD-43451A735821}" type="pres">
      <dgm:prSet presAssocID="{478D0234-1CA0-49CC-9787-E32FE037433A}" presName="sibTrans" presStyleCnt="0"/>
      <dgm:spPr/>
    </dgm:pt>
    <dgm:pt modelId="{00FB9ED3-986D-4C23-B0F7-2742FE6668F7}" type="pres">
      <dgm:prSet presAssocID="{C07E51F0-8258-492E-AD89-83893B80103A}" presName="textNode" presStyleLbl="node1" presStyleIdx="2" presStyleCnt="4" custScaleX="439596" custScaleY="76623" custLinFactNeighborX="-16903" custLinFactNeighborY="633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C610445-7594-43B3-959A-CE50D38AECD9}" type="pres">
      <dgm:prSet presAssocID="{C9B13A7F-8101-4D04-A8E4-6E48046174D5}" presName="sibTrans" presStyleCnt="0"/>
      <dgm:spPr/>
    </dgm:pt>
    <dgm:pt modelId="{CA620400-9B7F-4C23-9FA4-CA8C0F839300}" type="pres">
      <dgm:prSet presAssocID="{F4BC123D-90BC-44E8-803A-1C1D412F5F8F}" presName="textNode" presStyleLbl="node1" presStyleIdx="3" presStyleCnt="4" custScaleX="411320" custScaleY="64557" custLinFactNeighborX="-12881" custLinFactNeighborY="633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6D63B2D-F3A2-4BC6-8D62-B692F077784E}" type="presOf" srcId="{F4BC123D-90BC-44E8-803A-1C1D412F5F8F}" destId="{CA620400-9B7F-4C23-9FA4-CA8C0F839300}" srcOrd="0" destOrd="0" presId="urn:microsoft.com/office/officeart/2005/8/layout/hProcess9"/>
    <dgm:cxn modelId="{A4DF411C-34C9-4A15-8F76-2BA05A58AF34}" srcId="{4217841D-784B-4859-B19D-E768263DD18C}" destId="{B224CCAE-01E7-4491-B6A3-6843ED1849BE}" srcOrd="1" destOrd="0" parTransId="{9D46457B-A90C-46BB-8E36-3DB96FB47C19}" sibTransId="{478D0234-1CA0-49CC-9787-E32FE037433A}"/>
    <dgm:cxn modelId="{18C321B2-FA98-4756-B154-3BFBEB2342D6}" srcId="{4217841D-784B-4859-B19D-E768263DD18C}" destId="{75C28ECD-5742-441C-9576-C56C40649206}" srcOrd="0" destOrd="0" parTransId="{61BDBD30-0492-42A4-9D23-D3C43C134D33}" sibTransId="{67517120-F2C6-42A2-A364-BC2C36016C7D}"/>
    <dgm:cxn modelId="{4E71518E-B298-4746-B522-BC5816192D18}" srcId="{4217841D-784B-4859-B19D-E768263DD18C}" destId="{C07E51F0-8258-492E-AD89-83893B80103A}" srcOrd="2" destOrd="0" parTransId="{2F94A364-5B55-4A94-88F8-E521E0461119}" sibTransId="{C9B13A7F-8101-4D04-A8E4-6E48046174D5}"/>
    <dgm:cxn modelId="{EC4C5E1F-A4D9-495B-AE4D-C058FCB3A973}" type="presOf" srcId="{C07E51F0-8258-492E-AD89-83893B80103A}" destId="{00FB9ED3-986D-4C23-B0F7-2742FE6668F7}" srcOrd="0" destOrd="0" presId="urn:microsoft.com/office/officeart/2005/8/layout/hProcess9"/>
    <dgm:cxn modelId="{BBB81F47-0E80-477E-917E-4D2B66F556C2}" type="presOf" srcId="{B224CCAE-01E7-4491-B6A3-6843ED1849BE}" destId="{45FD03BF-3E56-4759-A1C4-C14DEF9501EB}" srcOrd="0" destOrd="0" presId="urn:microsoft.com/office/officeart/2005/8/layout/hProcess9"/>
    <dgm:cxn modelId="{65EEAEC7-9575-4A75-B90E-533B174B630E}" type="presOf" srcId="{75C28ECD-5742-441C-9576-C56C40649206}" destId="{F13C9ADB-C7CA-45B9-99A4-BEB852B1009E}" srcOrd="0" destOrd="0" presId="urn:microsoft.com/office/officeart/2005/8/layout/hProcess9"/>
    <dgm:cxn modelId="{A0F041A6-B0D7-4D72-A53C-B75274EF3766}" type="presOf" srcId="{4217841D-784B-4859-B19D-E768263DD18C}" destId="{7A1D98B5-50A6-4D6E-8284-B2804514F56B}" srcOrd="0" destOrd="0" presId="urn:microsoft.com/office/officeart/2005/8/layout/hProcess9"/>
    <dgm:cxn modelId="{B83F3449-B3E7-4C3D-BF3F-4C0AFBEFAA73}" srcId="{4217841D-784B-4859-B19D-E768263DD18C}" destId="{F4BC123D-90BC-44E8-803A-1C1D412F5F8F}" srcOrd="3" destOrd="0" parTransId="{BA22CF4A-1D6B-4A9B-9BB8-5AA102247EC2}" sibTransId="{B51C98B1-1A98-4A5B-8B8A-60F31B06341C}"/>
    <dgm:cxn modelId="{050120D0-2F19-4205-88A3-0E1999CCB90C}" type="presParOf" srcId="{7A1D98B5-50A6-4D6E-8284-B2804514F56B}" destId="{941E15A7-CB17-490E-8AFA-B4D35E6C0FD8}" srcOrd="0" destOrd="0" presId="urn:microsoft.com/office/officeart/2005/8/layout/hProcess9"/>
    <dgm:cxn modelId="{139E8072-6552-4795-84EE-261B0194318B}" type="presParOf" srcId="{7A1D98B5-50A6-4D6E-8284-B2804514F56B}" destId="{C76F1279-D5B7-424D-9012-C7631C4BBF69}" srcOrd="1" destOrd="0" presId="urn:microsoft.com/office/officeart/2005/8/layout/hProcess9"/>
    <dgm:cxn modelId="{7D7444DA-D5F1-413F-9D84-976A48035557}" type="presParOf" srcId="{C76F1279-D5B7-424D-9012-C7631C4BBF69}" destId="{F13C9ADB-C7CA-45B9-99A4-BEB852B1009E}" srcOrd="0" destOrd="0" presId="urn:microsoft.com/office/officeart/2005/8/layout/hProcess9"/>
    <dgm:cxn modelId="{14689040-6FF7-4CB4-95F1-CCE3A1393D6B}" type="presParOf" srcId="{C76F1279-D5B7-424D-9012-C7631C4BBF69}" destId="{4F5BC464-E549-4997-A88A-1DEDFA662C7E}" srcOrd="1" destOrd="0" presId="urn:microsoft.com/office/officeart/2005/8/layout/hProcess9"/>
    <dgm:cxn modelId="{AE27FA6A-6FC6-4D6F-B413-076E75244E85}" type="presParOf" srcId="{C76F1279-D5B7-424D-9012-C7631C4BBF69}" destId="{45FD03BF-3E56-4759-A1C4-C14DEF9501EB}" srcOrd="2" destOrd="0" presId="urn:microsoft.com/office/officeart/2005/8/layout/hProcess9"/>
    <dgm:cxn modelId="{C13E9164-8542-4130-9218-8C12473293EA}" type="presParOf" srcId="{C76F1279-D5B7-424D-9012-C7631C4BBF69}" destId="{4FECFE34-580D-4EC9-A7DD-43451A735821}" srcOrd="3" destOrd="0" presId="urn:microsoft.com/office/officeart/2005/8/layout/hProcess9"/>
    <dgm:cxn modelId="{88989791-DC5A-43DB-8AC2-F3933A2B618C}" type="presParOf" srcId="{C76F1279-D5B7-424D-9012-C7631C4BBF69}" destId="{00FB9ED3-986D-4C23-B0F7-2742FE6668F7}" srcOrd="4" destOrd="0" presId="urn:microsoft.com/office/officeart/2005/8/layout/hProcess9"/>
    <dgm:cxn modelId="{E4E9BE2A-DAC3-42A7-9742-C915BC94A155}" type="presParOf" srcId="{C76F1279-D5B7-424D-9012-C7631C4BBF69}" destId="{2C610445-7594-43B3-959A-CE50D38AECD9}" srcOrd="5" destOrd="0" presId="urn:microsoft.com/office/officeart/2005/8/layout/hProcess9"/>
    <dgm:cxn modelId="{96268871-BA35-4822-BEC7-C663377892BD}" type="presParOf" srcId="{C76F1279-D5B7-424D-9012-C7631C4BBF69}" destId="{CA620400-9B7F-4C23-9FA4-CA8C0F839300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4A49694-ABB7-41EA-9248-3957CB5BF7BB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4B79AB1-DAD9-4F83-8852-4CF9B5856B4E}">
      <dgm:prSet phldrT="[ข้อความ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>
            <a:spcAft>
              <a:spcPts val="0"/>
            </a:spcAft>
          </a:pPr>
          <a:r>
            <a:rPr lang="th-TH" sz="2000" b="1" dirty="0" smtClean="0">
              <a:latin typeface="TH SarabunIT๙" pitchFamily="34" charset="-34"/>
              <a:cs typeface="TH SarabunIT๙" pitchFamily="34" charset="-34"/>
            </a:rPr>
            <a:t>ประชาชนยื่น</a:t>
          </a:r>
        </a:p>
        <a:p>
          <a:pPr>
            <a:spcAft>
              <a:spcPts val="0"/>
            </a:spcAft>
          </a:pPr>
          <a:r>
            <a:rPr lang="th-TH" sz="2000" b="1" dirty="0" smtClean="0">
              <a:latin typeface="TH SarabunIT๙" pitchFamily="34" charset="-34"/>
              <a:cs typeface="TH SarabunIT๙" pitchFamily="34" charset="-34"/>
            </a:rPr>
            <a:t>ใบแจ้งชำระหนี้</a:t>
          </a:r>
        </a:p>
        <a:p>
          <a:pPr>
            <a:spcAft>
              <a:spcPct val="35000"/>
            </a:spcAft>
          </a:pPr>
          <a:r>
            <a:rPr lang="th-TH" sz="2000" b="1" dirty="0" smtClean="0">
              <a:latin typeface="TH SarabunIT๙" pitchFamily="34" charset="-34"/>
              <a:cs typeface="TH SarabunIT๙" pitchFamily="34" charset="-34"/>
            </a:rPr>
            <a:t>ค่าน้ำประปา/ค่าขยะ</a:t>
          </a:r>
          <a:endParaRPr lang="en-GB" sz="2000" b="1" dirty="0">
            <a:latin typeface="TH SarabunIT๙" pitchFamily="34" charset="-34"/>
            <a:cs typeface="TH SarabunIT๙" pitchFamily="34" charset="-34"/>
          </a:endParaRPr>
        </a:p>
      </dgm:t>
    </dgm:pt>
    <dgm:pt modelId="{ACAA16C2-263D-423E-A12E-FFF225FFF0B0}" type="parTrans" cxnId="{E878150F-2222-4FA3-AECE-2DFA09B571A5}">
      <dgm:prSet/>
      <dgm:spPr/>
      <dgm:t>
        <a:bodyPr/>
        <a:lstStyle/>
        <a:p>
          <a:endParaRPr lang="en-GB"/>
        </a:p>
      </dgm:t>
    </dgm:pt>
    <dgm:pt modelId="{901DEA29-09F9-494B-A12F-C2E198B79E88}" type="sibTrans" cxnId="{E878150F-2222-4FA3-AECE-2DFA09B571A5}">
      <dgm:prSet/>
      <dgm:spPr/>
      <dgm:t>
        <a:bodyPr/>
        <a:lstStyle/>
        <a:p>
          <a:endParaRPr lang="en-GB"/>
        </a:p>
      </dgm:t>
    </dgm:pt>
    <dgm:pt modelId="{38CE103A-19F3-425C-BDFF-471736EB10BD}">
      <dgm:prSet phldrT="[ข้อความ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th-TH" sz="2000" b="1" dirty="0" smtClean="0">
              <a:latin typeface="TH SarabunIT๙" pitchFamily="34" charset="-34"/>
              <a:cs typeface="TH SarabunIT๙" pitchFamily="34" charset="-34"/>
            </a:rPr>
            <a:t>เจ้าพนักงานตรวจสอบความถูกต้องยอดเงินค้างชำระ</a:t>
          </a:r>
          <a:endParaRPr lang="en-GB" sz="2000" b="1" dirty="0">
            <a:latin typeface="TH SarabunIT๙" pitchFamily="34" charset="-34"/>
            <a:cs typeface="TH SarabunIT๙" pitchFamily="34" charset="-34"/>
          </a:endParaRPr>
        </a:p>
      </dgm:t>
    </dgm:pt>
    <dgm:pt modelId="{97C65B71-0C2C-4946-A635-666331BBF9ED}" type="parTrans" cxnId="{1F1F317B-BE49-4A32-BECA-A5384DB38144}">
      <dgm:prSet/>
      <dgm:spPr/>
      <dgm:t>
        <a:bodyPr/>
        <a:lstStyle/>
        <a:p>
          <a:endParaRPr lang="en-GB"/>
        </a:p>
      </dgm:t>
    </dgm:pt>
    <dgm:pt modelId="{853B37F3-6C50-4B94-9326-E2C6AC444A59}" type="sibTrans" cxnId="{1F1F317B-BE49-4A32-BECA-A5384DB38144}">
      <dgm:prSet/>
      <dgm:spPr/>
      <dgm:t>
        <a:bodyPr/>
        <a:lstStyle/>
        <a:p>
          <a:endParaRPr lang="en-GB"/>
        </a:p>
      </dgm:t>
    </dgm:pt>
    <dgm:pt modelId="{EAA2C4AB-A0F0-49F2-9466-E91790B0436F}">
      <dgm:prSet phldrT="[ข้อความ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th-TH" sz="2000" b="1" dirty="0" smtClean="0">
              <a:latin typeface="TH SarabunIT๙" pitchFamily="34" charset="-34"/>
              <a:cs typeface="TH SarabunIT๙" pitchFamily="34" charset="-34"/>
            </a:rPr>
            <a:t>เจ้าหน้าที่แจ้งยอดเงินค้างชำระ</a:t>
          </a:r>
          <a:endParaRPr lang="en-GB" sz="2000" b="1" dirty="0">
            <a:latin typeface="TH SarabunIT๙" pitchFamily="34" charset="-34"/>
            <a:cs typeface="TH SarabunIT๙" pitchFamily="34" charset="-34"/>
          </a:endParaRPr>
        </a:p>
      </dgm:t>
    </dgm:pt>
    <dgm:pt modelId="{67E25640-7F94-4F80-8C56-64C8518D8CE0}" type="parTrans" cxnId="{0690E0C5-8523-4706-8FE5-A5F323616D10}">
      <dgm:prSet/>
      <dgm:spPr/>
      <dgm:t>
        <a:bodyPr/>
        <a:lstStyle/>
        <a:p>
          <a:endParaRPr lang="en-GB"/>
        </a:p>
      </dgm:t>
    </dgm:pt>
    <dgm:pt modelId="{2CB4E608-77F3-4C70-BB8D-6459C4455D21}" type="sibTrans" cxnId="{0690E0C5-8523-4706-8FE5-A5F323616D10}">
      <dgm:prSet/>
      <dgm:spPr/>
      <dgm:t>
        <a:bodyPr/>
        <a:lstStyle/>
        <a:p>
          <a:endParaRPr lang="en-GB"/>
        </a:p>
      </dgm:t>
    </dgm:pt>
    <dgm:pt modelId="{69674D0D-C5B3-4E36-83FB-6ECD396F1676}">
      <dgm:prSet phldrT="[ข้อความ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th-TH" sz="2000" b="1" dirty="0" smtClean="0">
              <a:latin typeface="TH SarabunIT๙" pitchFamily="34" charset="-34"/>
              <a:cs typeface="TH SarabunIT๙" pitchFamily="34" charset="-34"/>
            </a:rPr>
            <a:t>ประชาชนชำระเงิน และรับใบเสร็จ</a:t>
          </a:r>
          <a:endParaRPr lang="en-GB" sz="2000" b="1" dirty="0">
            <a:latin typeface="TH SarabunIT๙" pitchFamily="34" charset="-34"/>
            <a:cs typeface="TH SarabunIT๙" pitchFamily="34" charset="-34"/>
          </a:endParaRPr>
        </a:p>
      </dgm:t>
    </dgm:pt>
    <dgm:pt modelId="{35D55B15-9467-4146-A8C6-0F155EB2CC67}" type="parTrans" cxnId="{2594F7C3-4483-4F9B-B254-5D94A075CDA6}">
      <dgm:prSet/>
      <dgm:spPr/>
      <dgm:t>
        <a:bodyPr/>
        <a:lstStyle/>
        <a:p>
          <a:endParaRPr lang="en-GB"/>
        </a:p>
      </dgm:t>
    </dgm:pt>
    <dgm:pt modelId="{DB1D9246-4C08-4275-9A82-8294E2F95224}" type="sibTrans" cxnId="{2594F7C3-4483-4F9B-B254-5D94A075CDA6}">
      <dgm:prSet/>
      <dgm:spPr/>
      <dgm:t>
        <a:bodyPr/>
        <a:lstStyle/>
        <a:p>
          <a:endParaRPr lang="en-GB"/>
        </a:p>
      </dgm:t>
    </dgm:pt>
    <dgm:pt modelId="{98D59FAA-DCF7-4804-83A7-2D5A251E6D03}" type="pres">
      <dgm:prSet presAssocID="{84A49694-ABB7-41EA-9248-3957CB5BF7B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88743A7-4C6C-43FA-AFCA-9D3FDCE12870}" type="pres">
      <dgm:prSet presAssocID="{34B79AB1-DAD9-4F83-8852-4CF9B5856B4E}" presName="Name5" presStyleLbl="vennNode1" presStyleIdx="0" presStyleCnt="4" custScaleX="107675" custScaleY="105861" custLinFactNeighborX="-3869" custLinFactNeighborY="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9438670-3205-465A-9FFB-EB7693510506}" type="pres">
      <dgm:prSet presAssocID="{901DEA29-09F9-494B-A12F-C2E198B79E88}" presName="space" presStyleCnt="0"/>
      <dgm:spPr/>
    </dgm:pt>
    <dgm:pt modelId="{971BD736-BDBB-4370-B0DD-30B0C4CC83B9}" type="pres">
      <dgm:prSet presAssocID="{38CE103A-19F3-425C-BDFF-471736EB10BD}" presName="Name5" presStyleLbl="vennNode1" presStyleIdx="1" presStyleCnt="4" custScaleX="110696" custScaleY="106266" custLinFactNeighborX="3418" custLinFactNeighborY="-328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C8642E9-6D5E-46D4-A66B-E933B0475F7C}" type="pres">
      <dgm:prSet presAssocID="{853B37F3-6C50-4B94-9326-E2C6AC444A59}" presName="space" presStyleCnt="0"/>
      <dgm:spPr/>
    </dgm:pt>
    <dgm:pt modelId="{B7C1ABE2-7947-4A36-8658-1460DE3AB1EB}" type="pres">
      <dgm:prSet presAssocID="{EAA2C4AB-A0F0-49F2-9466-E91790B0436F}" presName="Name5" presStyleLbl="vennNode1" presStyleIdx="2" presStyleCnt="4" custScaleX="110766" custScaleY="10744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A449A48-2564-4276-BF69-D005FBBD835B}" type="pres">
      <dgm:prSet presAssocID="{2CB4E608-77F3-4C70-BB8D-6459C4455D21}" presName="space" presStyleCnt="0"/>
      <dgm:spPr/>
    </dgm:pt>
    <dgm:pt modelId="{5925FD94-79C9-4597-9DE6-1313F803B04B}" type="pres">
      <dgm:prSet presAssocID="{69674D0D-C5B3-4E36-83FB-6ECD396F1676}" presName="Name5" presStyleLbl="vennNode1" presStyleIdx="3" presStyleCnt="4" custScaleX="103846" custScaleY="10451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FB3290A-8F06-41EB-9987-6D3188D80CC6}" type="presOf" srcId="{EAA2C4AB-A0F0-49F2-9466-E91790B0436F}" destId="{B7C1ABE2-7947-4A36-8658-1460DE3AB1EB}" srcOrd="0" destOrd="0" presId="urn:microsoft.com/office/officeart/2005/8/layout/venn3"/>
    <dgm:cxn modelId="{1013018F-D35E-4D8D-B3E1-76E8CDF56A23}" type="presOf" srcId="{38CE103A-19F3-425C-BDFF-471736EB10BD}" destId="{971BD736-BDBB-4370-B0DD-30B0C4CC83B9}" srcOrd="0" destOrd="0" presId="urn:microsoft.com/office/officeart/2005/8/layout/venn3"/>
    <dgm:cxn modelId="{07CD437B-14BC-4E1F-A372-40E4AF4F9850}" type="presOf" srcId="{34B79AB1-DAD9-4F83-8852-4CF9B5856B4E}" destId="{F88743A7-4C6C-43FA-AFCA-9D3FDCE12870}" srcOrd="0" destOrd="0" presId="urn:microsoft.com/office/officeart/2005/8/layout/venn3"/>
    <dgm:cxn modelId="{2594F7C3-4483-4F9B-B254-5D94A075CDA6}" srcId="{84A49694-ABB7-41EA-9248-3957CB5BF7BB}" destId="{69674D0D-C5B3-4E36-83FB-6ECD396F1676}" srcOrd="3" destOrd="0" parTransId="{35D55B15-9467-4146-A8C6-0F155EB2CC67}" sibTransId="{DB1D9246-4C08-4275-9A82-8294E2F95224}"/>
    <dgm:cxn modelId="{E878150F-2222-4FA3-AECE-2DFA09B571A5}" srcId="{84A49694-ABB7-41EA-9248-3957CB5BF7BB}" destId="{34B79AB1-DAD9-4F83-8852-4CF9B5856B4E}" srcOrd="0" destOrd="0" parTransId="{ACAA16C2-263D-423E-A12E-FFF225FFF0B0}" sibTransId="{901DEA29-09F9-494B-A12F-C2E198B79E88}"/>
    <dgm:cxn modelId="{0690E0C5-8523-4706-8FE5-A5F323616D10}" srcId="{84A49694-ABB7-41EA-9248-3957CB5BF7BB}" destId="{EAA2C4AB-A0F0-49F2-9466-E91790B0436F}" srcOrd="2" destOrd="0" parTransId="{67E25640-7F94-4F80-8C56-64C8518D8CE0}" sibTransId="{2CB4E608-77F3-4C70-BB8D-6459C4455D21}"/>
    <dgm:cxn modelId="{1E5EAE01-C9BC-4284-9EE7-A0D8C05CB657}" type="presOf" srcId="{84A49694-ABB7-41EA-9248-3957CB5BF7BB}" destId="{98D59FAA-DCF7-4804-83A7-2D5A251E6D03}" srcOrd="0" destOrd="0" presId="urn:microsoft.com/office/officeart/2005/8/layout/venn3"/>
    <dgm:cxn modelId="{1F1F317B-BE49-4A32-BECA-A5384DB38144}" srcId="{84A49694-ABB7-41EA-9248-3957CB5BF7BB}" destId="{38CE103A-19F3-425C-BDFF-471736EB10BD}" srcOrd="1" destOrd="0" parTransId="{97C65B71-0C2C-4946-A635-666331BBF9ED}" sibTransId="{853B37F3-6C50-4B94-9326-E2C6AC444A59}"/>
    <dgm:cxn modelId="{2EE62111-D2B3-46F4-8CFA-DCE7D9552A6B}" type="presOf" srcId="{69674D0D-C5B3-4E36-83FB-6ECD396F1676}" destId="{5925FD94-79C9-4597-9DE6-1313F803B04B}" srcOrd="0" destOrd="0" presId="urn:microsoft.com/office/officeart/2005/8/layout/venn3"/>
    <dgm:cxn modelId="{B9D34F3B-6EEC-49ED-9FAD-10A7EBF4F5EE}" type="presParOf" srcId="{98D59FAA-DCF7-4804-83A7-2D5A251E6D03}" destId="{F88743A7-4C6C-43FA-AFCA-9D3FDCE12870}" srcOrd="0" destOrd="0" presId="urn:microsoft.com/office/officeart/2005/8/layout/venn3"/>
    <dgm:cxn modelId="{1D487688-9211-448C-94AD-C1B159C6857E}" type="presParOf" srcId="{98D59FAA-DCF7-4804-83A7-2D5A251E6D03}" destId="{59438670-3205-465A-9FFB-EB7693510506}" srcOrd="1" destOrd="0" presId="urn:microsoft.com/office/officeart/2005/8/layout/venn3"/>
    <dgm:cxn modelId="{1470953A-1597-42E7-A4BB-0A5CB42165DE}" type="presParOf" srcId="{98D59FAA-DCF7-4804-83A7-2D5A251E6D03}" destId="{971BD736-BDBB-4370-B0DD-30B0C4CC83B9}" srcOrd="2" destOrd="0" presId="urn:microsoft.com/office/officeart/2005/8/layout/venn3"/>
    <dgm:cxn modelId="{C36228F8-56B0-4041-96A7-A091DF078556}" type="presParOf" srcId="{98D59FAA-DCF7-4804-83A7-2D5A251E6D03}" destId="{7C8642E9-6D5E-46D4-A66B-E933B0475F7C}" srcOrd="3" destOrd="0" presId="urn:microsoft.com/office/officeart/2005/8/layout/venn3"/>
    <dgm:cxn modelId="{2CD33230-1068-48D8-BF51-0381BA46C552}" type="presParOf" srcId="{98D59FAA-DCF7-4804-83A7-2D5A251E6D03}" destId="{B7C1ABE2-7947-4A36-8658-1460DE3AB1EB}" srcOrd="4" destOrd="0" presId="urn:microsoft.com/office/officeart/2005/8/layout/venn3"/>
    <dgm:cxn modelId="{EB93F3CD-179E-4C64-8814-E7183BA95247}" type="presParOf" srcId="{98D59FAA-DCF7-4804-83A7-2D5A251E6D03}" destId="{5A449A48-2564-4276-BF69-D005FBBD835B}" srcOrd="5" destOrd="0" presId="urn:microsoft.com/office/officeart/2005/8/layout/venn3"/>
    <dgm:cxn modelId="{96E52498-8571-40A7-9752-5DC802A22DBE}" type="presParOf" srcId="{98D59FAA-DCF7-4804-83A7-2D5A251E6D03}" destId="{5925FD94-79C9-4597-9DE6-1313F803B04B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ECDAAEE-2A92-4D96-B80E-778F61A4A99F}" type="doc">
      <dgm:prSet loTypeId="urn:microsoft.com/office/officeart/2005/8/layout/process5" loCatId="process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434608DA-0D69-4038-A7B1-6DCA3F9FD612}">
      <dgm:prSet phldrT="[ข้อความ]" custT="1"/>
      <dgm:spPr/>
      <dgm:t>
        <a:bodyPr/>
        <a:lstStyle/>
        <a:p>
          <a:r>
            <a:rPr lang="th-TH" sz="25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ประชาชนยื่นคำขอพร้อมเอกสาร</a:t>
          </a:r>
          <a:endParaRPr lang="en-GB" sz="25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5FA35D80-D4BE-437F-A150-F958C30A6703}" type="parTrans" cxnId="{82235914-E739-43F0-9315-5EC0F77E3F22}">
      <dgm:prSet/>
      <dgm:spPr/>
      <dgm:t>
        <a:bodyPr/>
        <a:lstStyle/>
        <a:p>
          <a:endParaRPr lang="en-GB"/>
        </a:p>
      </dgm:t>
    </dgm:pt>
    <dgm:pt modelId="{827A7BF1-466E-46DB-A121-6228710583C8}" type="sibTrans" cxnId="{82235914-E739-43F0-9315-5EC0F77E3F22}">
      <dgm:prSet/>
      <dgm:spPr/>
      <dgm:t>
        <a:bodyPr/>
        <a:lstStyle/>
        <a:p>
          <a:endParaRPr lang="en-GB"/>
        </a:p>
      </dgm:t>
    </dgm:pt>
    <dgm:pt modelId="{1CCF50AD-ADD3-4F4E-90E5-10D3BE8E0605}">
      <dgm:prSet phldrT="[ข้อความ]" custT="1"/>
      <dgm:spPr/>
      <dgm:t>
        <a:bodyPr/>
        <a:lstStyle/>
        <a:p>
          <a:r>
            <a:rPr lang="th-TH" sz="25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เจ้าหน้าที่ตรวจสอบเอกสาร และสถานที่ติดตั้ง</a:t>
          </a:r>
          <a:endParaRPr lang="en-GB" sz="25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19B7A833-D9D1-4BF8-8E14-99506FC884FF}" type="parTrans" cxnId="{9960EF45-A22B-4FB0-AB73-141387461D22}">
      <dgm:prSet/>
      <dgm:spPr/>
      <dgm:t>
        <a:bodyPr/>
        <a:lstStyle/>
        <a:p>
          <a:endParaRPr lang="en-GB"/>
        </a:p>
      </dgm:t>
    </dgm:pt>
    <dgm:pt modelId="{A1E00A75-0054-48D2-9C1D-400EFF1070FB}" type="sibTrans" cxnId="{9960EF45-A22B-4FB0-AB73-141387461D22}">
      <dgm:prSet/>
      <dgm:spPr/>
      <dgm:t>
        <a:bodyPr/>
        <a:lstStyle/>
        <a:p>
          <a:endParaRPr lang="en-GB"/>
        </a:p>
      </dgm:t>
    </dgm:pt>
    <dgm:pt modelId="{1BD6439E-E218-4500-A062-32B5A3FB8551}">
      <dgm:prSet phldrT="[ข้อความ]" custT="1"/>
      <dgm:spPr/>
      <dgm:t>
        <a:bodyPr/>
        <a:lstStyle/>
        <a:p>
          <a:r>
            <a:rPr lang="th-TH" sz="25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ประเมินค่าใช้จ่าย </a:t>
          </a:r>
          <a:endParaRPr lang="en-GB" sz="25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3D4DB24F-C7E9-4B8D-A074-E0B92FCF9764}" type="parTrans" cxnId="{74541C62-2708-4C44-8DF7-9891C45C2032}">
      <dgm:prSet/>
      <dgm:spPr/>
      <dgm:t>
        <a:bodyPr/>
        <a:lstStyle/>
        <a:p>
          <a:endParaRPr lang="en-GB"/>
        </a:p>
      </dgm:t>
    </dgm:pt>
    <dgm:pt modelId="{79D12936-EF78-4548-8D14-192A833E0B45}" type="sibTrans" cxnId="{74541C62-2708-4C44-8DF7-9891C45C2032}">
      <dgm:prSet/>
      <dgm:spPr/>
      <dgm:t>
        <a:bodyPr/>
        <a:lstStyle/>
        <a:p>
          <a:endParaRPr lang="en-GB"/>
        </a:p>
      </dgm:t>
    </dgm:pt>
    <dgm:pt modelId="{B18B60CC-DDB1-49D9-8810-ADB6761E645C}">
      <dgm:prSet phldrT="[ข้อความ]" custT="1"/>
      <dgm:spPr/>
      <dgm:t>
        <a:bodyPr/>
        <a:lstStyle/>
        <a:p>
          <a:pPr>
            <a:spcAft>
              <a:spcPts val="0"/>
            </a:spcAft>
          </a:pPr>
          <a:r>
            <a:rPr lang="th-TH" sz="25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แจ้งค่าใช้จ่ายผู้ยื่น</a:t>
          </a:r>
        </a:p>
        <a:p>
          <a:pPr>
            <a:spcAft>
              <a:spcPct val="35000"/>
            </a:spcAft>
          </a:pPr>
          <a:r>
            <a:rPr lang="th-TH" sz="25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คำขอ</a:t>
          </a:r>
          <a:endParaRPr lang="en-GB" sz="25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20FED933-FEF7-46F8-A084-6AEE9D8CBF7C}" type="parTrans" cxnId="{A6657CA3-70BA-4894-877C-F93CE4E80F61}">
      <dgm:prSet/>
      <dgm:spPr/>
      <dgm:t>
        <a:bodyPr/>
        <a:lstStyle/>
        <a:p>
          <a:endParaRPr lang="en-GB"/>
        </a:p>
      </dgm:t>
    </dgm:pt>
    <dgm:pt modelId="{752AB565-66A2-428B-BEF8-D21D2CDB9059}" type="sibTrans" cxnId="{A6657CA3-70BA-4894-877C-F93CE4E80F61}">
      <dgm:prSet/>
      <dgm:spPr/>
      <dgm:t>
        <a:bodyPr/>
        <a:lstStyle/>
        <a:p>
          <a:endParaRPr lang="en-GB"/>
        </a:p>
      </dgm:t>
    </dgm:pt>
    <dgm:pt modelId="{7A872540-079A-42B6-B6D0-E113BB45864B}">
      <dgm:prSet phldrT="[ข้อความ]" custT="1"/>
      <dgm:spPr/>
      <dgm:t>
        <a:bodyPr/>
        <a:lstStyle/>
        <a:p>
          <a:r>
            <a:rPr lang="th-TH" sz="25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ผู้ยื่นคำขอชำระเงินและรับใบเสร็จ</a:t>
          </a:r>
          <a:endParaRPr lang="en-GB" sz="25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206257FF-9435-40FD-9838-76FE7F4AB011}" type="parTrans" cxnId="{A3330F19-584A-4509-BCC4-F2F77FD25B55}">
      <dgm:prSet/>
      <dgm:spPr/>
      <dgm:t>
        <a:bodyPr/>
        <a:lstStyle/>
        <a:p>
          <a:endParaRPr lang="en-GB"/>
        </a:p>
      </dgm:t>
    </dgm:pt>
    <dgm:pt modelId="{D59919BB-23B5-4F23-B178-C13C8E50CF19}" type="sibTrans" cxnId="{A3330F19-584A-4509-BCC4-F2F77FD25B55}">
      <dgm:prSet/>
      <dgm:spPr/>
      <dgm:t>
        <a:bodyPr/>
        <a:lstStyle/>
        <a:p>
          <a:endParaRPr lang="en-GB"/>
        </a:p>
      </dgm:t>
    </dgm:pt>
    <dgm:pt modelId="{85A0CB28-5D14-46F0-BC9B-F5D5D428D578}">
      <dgm:prSet phldrT="[ข้อความ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th-TH" sz="25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ติดตั้งมาตรวัดน้ำ</a:t>
          </a:r>
          <a:endParaRPr lang="en-GB" sz="25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ADE05260-DFAF-47DB-AADF-34A920B41246}" type="parTrans" cxnId="{7CAE9AEC-7B38-4E1F-A6D2-DAAA51162BE4}">
      <dgm:prSet/>
      <dgm:spPr/>
      <dgm:t>
        <a:bodyPr/>
        <a:lstStyle/>
        <a:p>
          <a:endParaRPr lang="en-GB"/>
        </a:p>
      </dgm:t>
    </dgm:pt>
    <dgm:pt modelId="{1EB13772-BBA2-482A-901E-246F0D6E53FE}" type="sibTrans" cxnId="{7CAE9AEC-7B38-4E1F-A6D2-DAAA51162BE4}">
      <dgm:prSet/>
      <dgm:spPr/>
      <dgm:t>
        <a:bodyPr/>
        <a:lstStyle/>
        <a:p>
          <a:endParaRPr lang="en-GB"/>
        </a:p>
      </dgm:t>
    </dgm:pt>
    <dgm:pt modelId="{34E387FF-19BB-47EB-9D09-620084CCE823}" type="pres">
      <dgm:prSet presAssocID="{2ECDAAEE-2A92-4D96-B80E-778F61A4A99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E103995-4181-494A-85AD-701C3B73474A}" type="pres">
      <dgm:prSet presAssocID="{434608DA-0D69-4038-A7B1-6DCA3F9FD612}" presName="node" presStyleLbl="node1" presStyleIdx="0" presStyleCnt="6" custScaleX="237607" custScaleY="16612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4532BD8-5259-42B2-A168-0ED758648558}" type="pres">
      <dgm:prSet presAssocID="{827A7BF1-466E-46DB-A121-6228710583C8}" presName="sibTrans" presStyleLbl="sibTrans2D1" presStyleIdx="0" presStyleCnt="5"/>
      <dgm:spPr/>
      <dgm:t>
        <a:bodyPr/>
        <a:lstStyle/>
        <a:p>
          <a:endParaRPr lang="en-GB"/>
        </a:p>
      </dgm:t>
    </dgm:pt>
    <dgm:pt modelId="{4D0249D9-5361-4D3C-867A-A75DB4AE774F}" type="pres">
      <dgm:prSet presAssocID="{827A7BF1-466E-46DB-A121-6228710583C8}" presName="connectorText" presStyleLbl="sibTrans2D1" presStyleIdx="0" presStyleCnt="5"/>
      <dgm:spPr/>
      <dgm:t>
        <a:bodyPr/>
        <a:lstStyle/>
        <a:p>
          <a:endParaRPr lang="en-GB"/>
        </a:p>
      </dgm:t>
    </dgm:pt>
    <dgm:pt modelId="{CAAF7484-DD00-4CE9-8E0B-0984259BFFA9}" type="pres">
      <dgm:prSet presAssocID="{1CCF50AD-ADD3-4F4E-90E5-10D3BE8E0605}" presName="node" presStyleLbl="node1" presStyleIdx="1" presStyleCnt="6" custScaleX="208148" custScaleY="14178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7629970-D322-4147-8EC7-D34A8B3535AA}" type="pres">
      <dgm:prSet presAssocID="{A1E00A75-0054-48D2-9C1D-400EFF1070FB}" presName="sibTrans" presStyleLbl="sibTrans2D1" presStyleIdx="1" presStyleCnt="5"/>
      <dgm:spPr/>
      <dgm:t>
        <a:bodyPr/>
        <a:lstStyle/>
        <a:p>
          <a:endParaRPr lang="en-GB"/>
        </a:p>
      </dgm:t>
    </dgm:pt>
    <dgm:pt modelId="{3C02C1B4-8CDF-44AB-9725-DCDE6A7F32E3}" type="pres">
      <dgm:prSet presAssocID="{A1E00A75-0054-48D2-9C1D-400EFF1070FB}" presName="connectorText" presStyleLbl="sibTrans2D1" presStyleIdx="1" presStyleCnt="5"/>
      <dgm:spPr/>
      <dgm:t>
        <a:bodyPr/>
        <a:lstStyle/>
        <a:p>
          <a:endParaRPr lang="en-GB"/>
        </a:p>
      </dgm:t>
    </dgm:pt>
    <dgm:pt modelId="{AFB587FB-1F36-44E1-8D7A-F491F2C92D09}" type="pres">
      <dgm:prSet presAssocID="{1BD6439E-E218-4500-A062-32B5A3FB8551}" presName="node" presStyleLbl="node1" presStyleIdx="2" presStyleCnt="6" custScaleX="151439" custScaleY="11643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F105C47-CB85-4E55-8F78-FA47CF1D2959}" type="pres">
      <dgm:prSet presAssocID="{79D12936-EF78-4548-8D14-192A833E0B45}" presName="sibTrans" presStyleLbl="sibTrans2D1" presStyleIdx="2" presStyleCnt="5" custAng="21288089"/>
      <dgm:spPr/>
      <dgm:t>
        <a:bodyPr/>
        <a:lstStyle/>
        <a:p>
          <a:endParaRPr lang="en-GB"/>
        </a:p>
      </dgm:t>
    </dgm:pt>
    <dgm:pt modelId="{E22300A0-4BFB-49DC-A594-3E71B9E94724}" type="pres">
      <dgm:prSet presAssocID="{79D12936-EF78-4548-8D14-192A833E0B45}" presName="connectorText" presStyleLbl="sibTrans2D1" presStyleIdx="2" presStyleCnt="5"/>
      <dgm:spPr/>
      <dgm:t>
        <a:bodyPr/>
        <a:lstStyle/>
        <a:p>
          <a:endParaRPr lang="en-GB"/>
        </a:p>
      </dgm:t>
    </dgm:pt>
    <dgm:pt modelId="{1B2F849B-68B5-4BE4-A4CC-A6A8C31FA855}" type="pres">
      <dgm:prSet presAssocID="{B18B60CC-DDB1-49D9-8810-ADB6761E645C}" presName="node" presStyleLbl="node1" presStyleIdx="3" presStyleCnt="6" custScaleX="176849" custScaleY="16602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394F0BE-DEE1-4A4C-A9A9-853F8C3A4EEF}" type="pres">
      <dgm:prSet presAssocID="{752AB565-66A2-428B-BEF8-D21D2CDB9059}" presName="sibTrans" presStyleLbl="sibTrans2D1" presStyleIdx="3" presStyleCnt="5"/>
      <dgm:spPr/>
      <dgm:t>
        <a:bodyPr/>
        <a:lstStyle/>
        <a:p>
          <a:endParaRPr lang="en-GB"/>
        </a:p>
      </dgm:t>
    </dgm:pt>
    <dgm:pt modelId="{4575B1C9-4FCB-415C-937A-2DF6F4E22060}" type="pres">
      <dgm:prSet presAssocID="{752AB565-66A2-428B-BEF8-D21D2CDB9059}" presName="connectorText" presStyleLbl="sibTrans2D1" presStyleIdx="3" presStyleCnt="5"/>
      <dgm:spPr/>
      <dgm:t>
        <a:bodyPr/>
        <a:lstStyle/>
        <a:p>
          <a:endParaRPr lang="en-GB"/>
        </a:p>
      </dgm:t>
    </dgm:pt>
    <dgm:pt modelId="{2540845F-6EEF-4A21-B42F-BBEC1FD25518}" type="pres">
      <dgm:prSet presAssocID="{7A872540-079A-42B6-B6D0-E113BB45864B}" presName="node" presStyleLbl="node1" presStyleIdx="4" presStyleCnt="6" custScaleX="177806" custScaleY="15902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DA459C5-D715-472F-BCD1-C75216D3D878}" type="pres">
      <dgm:prSet presAssocID="{D59919BB-23B5-4F23-B178-C13C8E50CF19}" presName="sibTrans" presStyleLbl="sibTrans2D1" presStyleIdx="4" presStyleCnt="5"/>
      <dgm:spPr/>
      <dgm:t>
        <a:bodyPr/>
        <a:lstStyle/>
        <a:p>
          <a:endParaRPr lang="en-GB"/>
        </a:p>
      </dgm:t>
    </dgm:pt>
    <dgm:pt modelId="{1E93422F-8A02-4384-8C06-50232CD2937A}" type="pres">
      <dgm:prSet presAssocID="{D59919BB-23B5-4F23-B178-C13C8E50CF19}" presName="connectorText" presStyleLbl="sibTrans2D1" presStyleIdx="4" presStyleCnt="5"/>
      <dgm:spPr/>
      <dgm:t>
        <a:bodyPr/>
        <a:lstStyle/>
        <a:p>
          <a:endParaRPr lang="en-GB"/>
        </a:p>
      </dgm:t>
    </dgm:pt>
    <dgm:pt modelId="{9DE7DB2A-D07C-4FEB-9E3F-59A6A092CEDF}" type="pres">
      <dgm:prSet presAssocID="{85A0CB28-5D14-46F0-BC9B-F5D5D428D578}" presName="node" presStyleLbl="node1" presStyleIdx="5" presStyleCnt="6" custScaleX="201473" custScaleY="137815" custLinFactNeighborX="-1651" custLinFactNeighborY="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9E4AAE6-A551-4468-B40C-34BE46F36B6A}" type="presOf" srcId="{A1E00A75-0054-48D2-9C1D-400EFF1070FB}" destId="{3C02C1B4-8CDF-44AB-9725-DCDE6A7F32E3}" srcOrd="1" destOrd="0" presId="urn:microsoft.com/office/officeart/2005/8/layout/process5"/>
    <dgm:cxn modelId="{2C073DEC-E2BF-4566-80F7-635D0FE736BE}" type="presOf" srcId="{827A7BF1-466E-46DB-A121-6228710583C8}" destId="{4D0249D9-5361-4D3C-867A-A75DB4AE774F}" srcOrd="1" destOrd="0" presId="urn:microsoft.com/office/officeart/2005/8/layout/process5"/>
    <dgm:cxn modelId="{92C30AC9-46E9-4F57-9906-13425C154281}" type="presOf" srcId="{B18B60CC-DDB1-49D9-8810-ADB6761E645C}" destId="{1B2F849B-68B5-4BE4-A4CC-A6A8C31FA855}" srcOrd="0" destOrd="0" presId="urn:microsoft.com/office/officeart/2005/8/layout/process5"/>
    <dgm:cxn modelId="{52155A74-39D4-4B25-A0BD-ADE5EC782E89}" type="presOf" srcId="{D59919BB-23B5-4F23-B178-C13C8E50CF19}" destId="{4DA459C5-D715-472F-BCD1-C75216D3D878}" srcOrd="0" destOrd="0" presId="urn:microsoft.com/office/officeart/2005/8/layout/process5"/>
    <dgm:cxn modelId="{74541C62-2708-4C44-8DF7-9891C45C2032}" srcId="{2ECDAAEE-2A92-4D96-B80E-778F61A4A99F}" destId="{1BD6439E-E218-4500-A062-32B5A3FB8551}" srcOrd="2" destOrd="0" parTransId="{3D4DB24F-C7E9-4B8D-A074-E0B92FCF9764}" sibTransId="{79D12936-EF78-4548-8D14-192A833E0B45}"/>
    <dgm:cxn modelId="{B41AADBB-3433-412D-BE37-6B2A92DBC092}" type="presOf" srcId="{A1E00A75-0054-48D2-9C1D-400EFF1070FB}" destId="{77629970-D322-4147-8EC7-D34A8B3535AA}" srcOrd="0" destOrd="0" presId="urn:microsoft.com/office/officeart/2005/8/layout/process5"/>
    <dgm:cxn modelId="{A3330F19-584A-4509-BCC4-F2F77FD25B55}" srcId="{2ECDAAEE-2A92-4D96-B80E-778F61A4A99F}" destId="{7A872540-079A-42B6-B6D0-E113BB45864B}" srcOrd="4" destOrd="0" parTransId="{206257FF-9435-40FD-9838-76FE7F4AB011}" sibTransId="{D59919BB-23B5-4F23-B178-C13C8E50CF19}"/>
    <dgm:cxn modelId="{9B848C13-567D-4B5F-96BD-D8E89C0E0615}" type="presOf" srcId="{1CCF50AD-ADD3-4F4E-90E5-10D3BE8E0605}" destId="{CAAF7484-DD00-4CE9-8E0B-0984259BFFA9}" srcOrd="0" destOrd="0" presId="urn:microsoft.com/office/officeart/2005/8/layout/process5"/>
    <dgm:cxn modelId="{82235914-E739-43F0-9315-5EC0F77E3F22}" srcId="{2ECDAAEE-2A92-4D96-B80E-778F61A4A99F}" destId="{434608DA-0D69-4038-A7B1-6DCA3F9FD612}" srcOrd="0" destOrd="0" parTransId="{5FA35D80-D4BE-437F-A150-F958C30A6703}" sibTransId="{827A7BF1-466E-46DB-A121-6228710583C8}"/>
    <dgm:cxn modelId="{7CAE9AEC-7B38-4E1F-A6D2-DAAA51162BE4}" srcId="{2ECDAAEE-2A92-4D96-B80E-778F61A4A99F}" destId="{85A0CB28-5D14-46F0-BC9B-F5D5D428D578}" srcOrd="5" destOrd="0" parTransId="{ADE05260-DFAF-47DB-AADF-34A920B41246}" sibTransId="{1EB13772-BBA2-482A-901E-246F0D6E53FE}"/>
    <dgm:cxn modelId="{D2D47993-B003-4F85-92B8-5FEBD275B6B5}" type="presOf" srcId="{752AB565-66A2-428B-BEF8-D21D2CDB9059}" destId="{4575B1C9-4FCB-415C-937A-2DF6F4E22060}" srcOrd="1" destOrd="0" presId="urn:microsoft.com/office/officeart/2005/8/layout/process5"/>
    <dgm:cxn modelId="{A8F071CA-8271-4DAF-AF49-2C1367FA77D8}" type="presOf" srcId="{D59919BB-23B5-4F23-B178-C13C8E50CF19}" destId="{1E93422F-8A02-4384-8C06-50232CD2937A}" srcOrd="1" destOrd="0" presId="urn:microsoft.com/office/officeart/2005/8/layout/process5"/>
    <dgm:cxn modelId="{A6657CA3-70BA-4894-877C-F93CE4E80F61}" srcId="{2ECDAAEE-2A92-4D96-B80E-778F61A4A99F}" destId="{B18B60CC-DDB1-49D9-8810-ADB6761E645C}" srcOrd="3" destOrd="0" parTransId="{20FED933-FEF7-46F8-A084-6AEE9D8CBF7C}" sibTransId="{752AB565-66A2-428B-BEF8-D21D2CDB9059}"/>
    <dgm:cxn modelId="{140A2228-73E7-4181-9516-7561CAB3547F}" type="presOf" srcId="{827A7BF1-466E-46DB-A121-6228710583C8}" destId="{C4532BD8-5259-42B2-A168-0ED758648558}" srcOrd="0" destOrd="0" presId="urn:microsoft.com/office/officeart/2005/8/layout/process5"/>
    <dgm:cxn modelId="{861EDD56-90E0-4EBD-B890-DD09E0FE382C}" type="presOf" srcId="{85A0CB28-5D14-46F0-BC9B-F5D5D428D578}" destId="{9DE7DB2A-D07C-4FEB-9E3F-59A6A092CEDF}" srcOrd="0" destOrd="0" presId="urn:microsoft.com/office/officeart/2005/8/layout/process5"/>
    <dgm:cxn modelId="{E31C5FA1-6412-456C-980A-DFBCA612E74B}" type="presOf" srcId="{79D12936-EF78-4548-8D14-192A833E0B45}" destId="{8F105C47-CB85-4E55-8F78-FA47CF1D2959}" srcOrd="0" destOrd="0" presId="urn:microsoft.com/office/officeart/2005/8/layout/process5"/>
    <dgm:cxn modelId="{EEEB69AD-9AA4-498C-8F16-A3AFFF47C9AF}" type="presOf" srcId="{752AB565-66A2-428B-BEF8-D21D2CDB9059}" destId="{4394F0BE-DEE1-4A4C-A9A9-853F8C3A4EEF}" srcOrd="0" destOrd="0" presId="urn:microsoft.com/office/officeart/2005/8/layout/process5"/>
    <dgm:cxn modelId="{B0A14927-7BC8-4380-8153-BF8B0ECAE9E6}" type="presOf" srcId="{434608DA-0D69-4038-A7B1-6DCA3F9FD612}" destId="{8E103995-4181-494A-85AD-701C3B73474A}" srcOrd="0" destOrd="0" presId="urn:microsoft.com/office/officeart/2005/8/layout/process5"/>
    <dgm:cxn modelId="{058C6EA2-7E49-4943-BB75-3CDC28EADC18}" type="presOf" srcId="{1BD6439E-E218-4500-A062-32B5A3FB8551}" destId="{AFB587FB-1F36-44E1-8D7A-F491F2C92D09}" srcOrd="0" destOrd="0" presId="urn:microsoft.com/office/officeart/2005/8/layout/process5"/>
    <dgm:cxn modelId="{CF100BB9-58E2-463C-A2B8-1E3145053B1C}" type="presOf" srcId="{79D12936-EF78-4548-8D14-192A833E0B45}" destId="{E22300A0-4BFB-49DC-A594-3E71B9E94724}" srcOrd="1" destOrd="0" presId="urn:microsoft.com/office/officeart/2005/8/layout/process5"/>
    <dgm:cxn modelId="{CFF56913-3B00-4DB2-B73F-BAB966250C56}" type="presOf" srcId="{2ECDAAEE-2A92-4D96-B80E-778F61A4A99F}" destId="{34E387FF-19BB-47EB-9D09-620084CCE823}" srcOrd="0" destOrd="0" presId="urn:microsoft.com/office/officeart/2005/8/layout/process5"/>
    <dgm:cxn modelId="{9960EF45-A22B-4FB0-AB73-141387461D22}" srcId="{2ECDAAEE-2A92-4D96-B80E-778F61A4A99F}" destId="{1CCF50AD-ADD3-4F4E-90E5-10D3BE8E0605}" srcOrd="1" destOrd="0" parTransId="{19B7A833-D9D1-4BF8-8E14-99506FC884FF}" sibTransId="{A1E00A75-0054-48D2-9C1D-400EFF1070FB}"/>
    <dgm:cxn modelId="{01A75BFB-9843-4133-811C-3738BE7862A5}" type="presOf" srcId="{7A872540-079A-42B6-B6D0-E113BB45864B}" destId="{2540845F-6EEF-4A21-B42F-BBEC1FD25518}" srcOrd="0" destOrd="0" presId="urn:microsoft.com/office/officeart/2005/8/layout/process5"/>
    <dgm:cxn modelId="{E59D432F-7CF4-4D91-9F54-1C4B648E2E55}" type="presParOf" srcId="{34E387FF-19BB-47EB-9D09-620084CCE823}" destId="{8E103995-4181-494A-85AD-701C3B73474A}" srcOrd="0" destOrd="0" presId="urn:microsoft.com/office/officeart/2005/8/layout/process5"/>
    <dgm:cxn modelId="{10F36A1C-D187-466E-B346-BFD5A4A4974E}" type="presParOf" srcId="{34E387FF-19BB-47EB-9D09-620084CCE823}" destId="{C4532BD8-5259-42B2-A168-0ED758648558}" srcOrd="1" destOrd="0" presId="urn:microsoft.com/office/officeart/2005/8/layout/process5"/>
    <dgm:cxn modelId="{1A826E51-DCF4-479F-9B22-4F84B6F65F9E}" type="presParOf" srcId="{C4532BD8-5259-42B2-A168-0ED758648558}" destId="{4D0249D9-5361-4D3C-867A-A75DB4AE774F}" srcOrd="0" destOrd="0" presId="urn:microsoft.com/office/officeart/2005/8/layout/process5"/>
    <dgm:cxn modelId="{30EF7761-1ED9-4C66-AC3A-B4913A51B722}" type="presParOf" srcId="{34E387FF-19BB-47EB-9D09-620084CCE823}" destId="{CAAF7484-DD00-4CE9-8E0B-0984259BFFA9}" srcOrd="2" destOrd="0" presId="urn:microsoft.com/office/officeart/2005/8/layout/process5"/>
    <dgm:cxn modelId="{281DED5F-E767-431D-8CBC-58B39347EEAE}" type="presParOf" srcId="{34E387FF-19BB-47EB-9D09-620084CCE823}" destId="{77629970-D322-4147-8EC7-D34A8B3535AA}" srcOrd="3" destOrd="0" presId="urn:microsoft.com/office/officeart/2005/8/layout/process5"/>
    <dgm:cxn modelId="{5A1DF0A6-2A6F-4375-B690-E1755DA879AB}" type="presParOf" srcId="{77629970-D322-4147-8EC7-D34A8B3535AA}" destId="{3C02C1B4-8CDF-44AB-9725-DCDE6A7F32E3}" srcOrd="0" destOrd="0" presId="urn:microsoft.com/office/officeart/2005/8/layout/process5"/>
    <dgm:cxn modelId="{C9960A5A-8601-4564-A7B8-ED44968C4B9E}" type="presParOf" srcId="{34E387FF-19BB-47EB-9D09-620084CCE823}" destId="{AFB587FB-1F36-44E1-8D7A-F491F2C92D09}" srcOrd="4" destOrd="0" presId="urn:microsoft.com/office/officeart/2005/8/layout/process5"/>
    <dgm:cxn modelId="{4FEAB4F7-BE96-4B61-A6F9-5E6A24C0089B}" type="presParOf" srcId="{34E387FF-19BB-47EB-9D09-620084CCE823}" destId="{8F105C47-CB85-4E55-8F78-FA47CF1D2959}" srcOrd="5" destOrd="0" presId="urn:microsoft.com/office/officeart/2005/8/layout/process5"/>
    <dgm:cxn modelId="{BACEEF83-75C5-40A8-A757-1D7B5B4D12CC}" type="presParOf" srcId="{8F105C47-CB85-4E55-8F78-FA47CF1D2959}" destId="{E22300A0-4BFB-49DC-A594-3E71B9E94724}" srcOrd="0" destOrd="0" presId="urn:microsoft.com/office/officeart/2005/8/layout/process5"/>
    <dgm:cxn modelId="{A7670BF7-29C2-4E02-9B10-686DAAD7E276}" type="presParOf" srcId="{34E387FF-19BB-47EB-9D09-620084CCE823}" destId="{1B2F849B-68B5-4BE4-A4CC-A6A8C31FA855}" srcOrd="6" destOrd="0" presId="urn:microsoft.com/office/officeart/2005/8/layout/process5"/>
    <dgm:cxn modelId="{85C3B78D-CDED-4847-9406-7CAFA7FE93AF}" type="presParOf" srcId="{34E387FF-19BB-47EB-9D09-620084CCE823}" destId="{4394F0BE-DEE1-4A4C-A9A9-853F8C3A4EEF}" srcOrd="7" destOrd="0" presId="urn:microsoft.com/office/officeart/2005/8/layout/process5"/>
    <dgm:cxn modelId="{DD2D193E-73AF-4567-B7A3-DF708BDE6E95}" type="presParOf" srcId="{4394F0BE-DEE1-4A4C-A9A9-853F8C3A4EEF}" destId="{4575B1C9-4FCB-415C-937A-2DF6F4E22060}" srcOrd="0" destOrd="0" presId="urn:microsoft.com/office/officeart/2005/8/layout/process5"/>
    <dgm:cxn modelId="{8766BE71-09DB-4F81-946A-C2808F759C1E}" type="presParOf" srcId="{34E387FF-19BB-47EB-9D09-620084CCE823}" destId="{2540845F-6EEF-4A21-B42F-BBEC1FD25518}" srcOrd="8" destOrd="0" presId="urn:microsoft.com/office/officeart/2005/8/layout/process5"/>
    <dgm:cxn modelId="{CBA33599-B8B7-4B52-896C-AA06E847394C}" type="presParOf" srcId="{34E387FF-19BB-47EB-9D09-620084CCE823}" destId="{4DA459C5-D715-472F-BCD1-C75216D3D878}" srcOrd="9" destOrd="0" presId="urn:microsoft.com/office/officeart/2005/8/layout/process5"/>
    <dgm:cxn modelId="{3D3E7DA9-E6E7-4334-9632-1500D21A1C25}" type="presParOf" srcId="{4DA459C5-D715-472F-BCD1-C75216D3D878}" destId="{1E93422F-8A02-4384-8C06-50232CD2937A}" srcOrd="0" destOrd="0" presId="urn:microsoft.com/office/officeart/2005/8/layout/process5"/>
    <dgm:cxn modelId="{6F3D6345-963E-4B2C-97D8-1DF05B3158E6}" type="presParOf" srcId="{34E387FF-19BB-47EB-9D09-620084CCE823}" destId="{9DE7DB2A-D07C-4FEB-9E3F-59A6A092CEDF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B947108-0AED-46AA-9111-D7351A6E3378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767AFAE-9F13-43D2-9E82-D703055A42B9}">
      <dgm:prSet phldrT="[ข้อความ]" custT="1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>
        <a:scene3d>
          <a:camera prst="orthographicFront"/>
          <a:lightRig rig="threePt" dir="t"/>
        </a:scene3d>
        <a:sp3d>
          <a:bevelT w="114300" prst="hardEdge"/>
        </a:sp3d>
      </dgm:spPr>
      <dgm:t>
        <a:bodyPr/>
        <a:lstStyle/>
        <a:p>
          <a:r>
            <a:rPr lang="th-TH" sz="20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ขั้นตอนที่ </a:t>
          </a:r>
          <a:r>
            <a:rPr lang="th-TH" sz="19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1</a:t>
          </a:r>
          <a:endParaRPr lang="en-GB" sz="19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62C914F3-8ABC-41C2-A827-ACE7FC031F8A}" type="parTrans" cxnId="{9DE9E8E4-8E49-49CC-A886-5F3B38160122}">
      <dgm:prSet/>
      <dgm:spPr/>
      <dgm:t>
        <a:bodyPr/>
        <a:lstStyle/>
        <a:p>
          <a:endParaRPr lang="en-GB"/>
        </a:p>
      </dgm:t>
    </dgm:pt>
    <dgm:pt modelId="{1FC2F70E-C69F-4785-B6B1-FFE861A458D0}" type="sibTrans" cxnId="{9DE9E8E4-8E49-49CC-A886-5F3B38160122}">
      <dgm:prSet/>
      <dgm:spPr/>
      <dgm:t>
        <a:bodyPr/>
        <a:lstStyle/>
        <a:p>
          <a:endParaRPr lang="en-GB"/>
        </a:p>
      </dgm:t>
    </dgm:pt>
    <dgm:pt modelId="{76C609B1-3DE9-4848-8C57-9E67400CAFD4}">
      <dgm:prSet phldrT="[ข้อความ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cene3d>
          <a:camera prst="orthographicFront"/>
          <a:lightRig rig="threePt" dir="t"/>
        </a:scene3d>
        <a:sp3d>
          <a:bevelT w="114300" prst="hardEdge"/>
        </a:sp3d>
      </dgm:spPr>
      <dgm:t>
        <a:bodyPr/>
        <a:lstStyle/>
        <a:p>
          <a:r>
            <a:rPr lang="th-TH" sz="2800" b="1" dirty="0" smtClean="0">
              <a:latin typeface="TH SarabunIT๙" pitchFamily="34" charset="-34"/>
              <a:cs typeface="TH SarabunIT๙" pitchFamily="34" charset="-34"/>
            </a:rPr>
            <a:t>ประชาชนยื่นแบบขออนุญาตก่อสร้างพร้อมแบบแปลน</a:t>
          </a:r>
          <a:endParaRPr lang="en-GB" sz="2800" b="1" dirty="0">
            <a:latin typeface="TH SarabunIT๙" pitchFamily="34" charset="-34"/>
            <a:cs typeface="TH SarabunIT๙" pitchFamily="34" charset="-34"/>
          </a:endParaRPr>
        </a:p>
      </dgm:t>
    </dgm:pt>
    <dgm:pt modelId="{2A1B4A00-32AF-40E0-B7B1-13579646F4AC}" type="parTrans" cxnId="{0A18AB54-9A4C-4182-A5A6-8287A395FE2A}">
      <dgm:prSet/>
      <dgm:spPr/>
      <dgm:t>
        <a:bodyPr/>
        <a:lstStyle/>
        <a:p>
          <a:endParaRPr lang="en-GB"/>
        </a:p>
      </dgm:t>
    </dgm:pt>
    <dgm:pt modelId="{9825A136-426F-4998-B3BE-3FACC7E4ECA5}" type="sibTrans" cxnId="{0A18AB54-9A4C-4182-A5A6-8287A395FE2A}">
      <dgm:prSet/>
      <dgm:spPr/>
      <dgm:t>
        <a:bodyPr/>
        <a:lstStyle/>
        <a:p>
          <a:endParaRPr lang="en-GB"/>
        </a:p>
      </dgm:t>
    </dgm:pt>
    <dgm:pt modelId="{A581B374-8134-4021-A3D3-0CF90817F928}">
      <dgm:prSet phldrT="[ข้อความ]" custT="1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>
        <a:scene3d>
          <a:camera prst="orthographicFront"/>
          <a:lightRig rig="threePt" dir="t"/>
        </a:scene3d>
        <a:sp3d>
          <a:bevelT w="114300" prst="hardEdge"/>
        </a:sp3d>
      </dgm:spPr>
      <dgm:t>
        <a:bodyPr/>
        <a:lstStyle/>
        <a:p>
          <a:r>
            <a:rPr lang="th-TH" sz="20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ขั้นตอนที่ 2</a:t>
          </a:r>
          <a:endParaRPr lang="en-GB" sz="20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46086931-64B4-42B6-8779-36CA04D7DFDA}" type="parTrans" cxnId="{182678A7-9BF7-4FE2-9486-DA01FE0EB774}">
      <dgm:prSet/>
      <dgm:spPr/>
      <dgm:t>
        <a:bodyPr/>
        <a:lstStyle/>
        <a:p>
          <a:endParaRPr lang="en-GB"/>
        </a:p>
      </dgm:t>
    </dgm:pt>
    <dgm:pt modelId="{1B837AE1-EDE8-4B85-ABAA-BD3CF3376958}" type="sibTrans" cxnId="{182678A7-9BF7-4FE2-9486-DA01FE0EB774}">
      <dgm:prSet/>
      <dgm:spPr/>
      <dgm:t>
        <a:bodyPr/>
        <a:lstStyle/>
        <a:p>
          <a:endParaRPr lang="en-GB"/>
        </a:p>
      </dgm:t>
    </dgm:pt>
    <dgm:pt modelId="{D21FA80A-4FA3-4F35-8F7D-DEB57382CD0D}">
      <dgm:prSet phldrT="[ข้อความ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cene3d>
          <a:camera prst="orthographicFront"/>
          <a:lightRig rig="threePt" dir="t"/>
        </a:scene3d>
        <a:sp3d>
          <a:bevelT w="114300" prst="hardEdge"/>
        </a:sp3d>
      </dgm:spPr>
      <dgm:t>
        <a:bodyPr/>
        <a:lstStyle/>
        <a:p>
          <a:r>
            <a:rPr lang="th-TH" sz="2800" b="1" dirty="0" smtClean="0">
              <a:latin typeface="TH SarabunIT๙" pitchFamily="34" charset="-34"/>
              <a:cs typeface="TH SarabunIT๙" pitchFamily="34" charset="-34"/>
            </a:rPr>
            <a:t>เจ้าหน้าที่ตรวจสอบเอกสาร และสถานที่</a:t>
          </a:r>
          <a:endParaRPr lang="en-GB" sz="2800" b="1" dirty="0">
            <a:latin typeface="TH SarabunIT๙" pitchFamily="34" charset="-34"/>
            <a:cs typeface="TH SarabunIT๙" pitchFamily="34" charset="-34"/>
          </a:endParaRPr>
        </a:p>
      </dgm:t>
    </dgm:pt>
    <dgm:pt modelId="{12EE2B83-6A6A-4473-8AF3-37587118C62C}" type="parTrans" cxnId="{20ABEAEE-6E9B-40E2-849F-12716256CF23}">
      <dgm:prSet/>
      <dgm:spPr/>
      <dgm:t>
        <a:bodyPr/>
        <a:lstStyle/>
        <a:p>
          <a:endParaRPr lang="en-GB"/>
        </a:p>
      </dgm:t>
    </dgm:pt>
    <dgm:pt modelId="{46BE141D-97E2-4389-8ADF-117E06C6A7EB}" type="sibTrans" cxnId="{20ABEAEE-6E9B-40E2-849F-12716256CF23}">
      <dgm:prSet/>
      <dgm:spPr/>
      <dgm:t>
        <a:bodyPr/>
        <a:lstStyle/>
        <a:p>
          <a:endParaRPr lang="en-GB"/>
        </a:p>
      </dgm:t>
    </dgm:pt>
    <dgm:pt modelId="{8E94A9D6-B29C-41DE-AA44-AADB84FC4353}">
      <dgm:prSet phldrT="[ข้อความ]" custT="1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>
        <a:scene3d>
          <a:camera prst="orthographicFront"/>
          <a:lightRig rig="threePt" dir="t"/>
        </a:scene3d>
        <a:sp3d>
          <a:bevelT w="114300" prst="hardEdge"/>
        </a:sp3d>
      </dgm:spPr>
      <dgm:t>
        <a:bodyPr/>
        <a:lstStyle/>
        <a:p>
          <a:r>
            <a:rPr lang="th-TH" sz="20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ขั้นตอนที่ 3</a:t>
          </a:r>
          <a:endParaRPr lang="en-GB" sz="20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9555E5C5-AE1E-47F2-92DD-C6DE13566CD2}" type="parTrans" cxnId="{3AB35086-5DA8-4756-B721-E5AFF23885E8}">
      <dgm:prSet/>
      <dgm:spPr/>
      <dgm:t>
        <a:bodyPr/>
        <a:lstStyle/>
        <a:p>
          <a:endParaRPr lang="en-GB"/>
        </a:p>
      </dgm:t>
    </dgm:pt>
    <dgm:pt modelId="{636B05F0-3437-4085-A57F-ED5088FA54F0}" type="sibTrans" cxnId="{3AB35086-5DA8-4756-B721-E5AFF23885E8}">
      <dgm:prSet/>
      <dgm:spPr/>
      <dgm:t>
        <a:bodyPr/>
        <a:lstStyle/>
        <a:p>
          <a:endParaRPr lang="en-GB"/>
        </a:p>
      </dgm:t>
    </dgm:pt>
    <dgm:pt modelId="{1D9802C0-EF8E-4521-9686-D3B179F0006C}">
      <dgm:prSet phldrT="[ข้อความ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cene3d>
          <a:camera prst="orthographicFront"/>
          <a:lightRig rig="threePt" dir="t"/>
        </a:scene3d>
        <a:sp3d>
          <a:bevelT w="114300" prst="hardEdge"/>
        </a:sp3d>
      </dgm:spPr>
      <dgm:t>
        <a:bodyPr/>
        <a:lstStyle/>
        <a:p>
          <a:r>
            <a:rPr lang="th-TH" sz="2800" b="1" dirty="0" smtClean="0">
              <a:latin typeface="TH SarabunIT๙" pitchFamily="34" charset="-34"/>
              <a:cs typeface="TH SarabunIT๙" pitchFamily="34" charset="-34"/>
            </a:rPr>
            <a:t>ออกหนังสือรับรองการก่อสร้าง </a:t>
          </a:r>
          <a:endParaRPr lang="en-GB" sz="2800" b="1" dirty="0">
            <a:latin typeface="TH SarabunIT๙" pitchFamily="34" charset="-34"/>
            <a:cs typeface="TH SarabunIT๙" pitchFamily="34" charset="-34"/>
          </a:endParaRPr>
        </a:p>
      </dgm:t>
    </dgm:pt>
    <dgm:pt modelId="{B4AB79DE-5079-4539-B381-DAAEF410B7D2}" type="parTrans" cxnId="{98C2507A-98D1-4494-B668-0990EB1151BC}">
      <dgm:prSet/>
      <dgm:spPr/>
      <dgm:t>
        <a:bodyPr/>
        <a:lstStyle/>
        <a:p>
          <a:endParaRPr lang="en-GB"/>
        </a:p>
      </dgm:t>
    </dgm:pt>
    <dgm:pt modelId="{5DD0B451-21B8-47DA-A1F1-29F55293FBFC}" type="sibTrans" cxnId="{98C2507A-98D1-4494-B668-0990EB1151BC}">
      <dgm:prSet/>
      <dgm:spPr/>
      <dgm:t>
        <a:bodyPr/>
        <a:lstStyle/>
        <a:p>
          <a:endParaRPr lang="en-GB"/>
        </a:p>
      </dgm:t>
    </dgm:pt>
    <dgm:pt modelId="{7F30D8AD-D97B-4875-8D99-3E73F109F547}">
      <dgm:prSet phldrT="[ข้อความ]" custT="1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>
        <a:scene3d>
          <a:camera prst="orthographicFront"/>
          <a:lightRig rig="threePt" dir="t"/>
        </a:scene3d>
        <a:sp3d>
          <a:bevelT w="114300" prst="hardEdge"/>
        </a:sp3d>
      </dgm:spPr>
      <dgm:t>
        <a:bodyPr/>
        <a:lstStyle/>
        <a:p>
          <a:r>
            <a:rPr lang="th-TH" sz="20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ขั้นตอนที่ 4</a:t>
          </a:r>
          <a:endParaRPr lang="en-GB" sz="20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1AA2F4AC-2FD6-48C0-A04A-B9733E6E1FF5}" type="parTrans" cxnId="{326F6043-8A2F-4D3E-8AC4-F2BE67A3CE95}">
      <dgm:prSet/>
      <dgm:spPr/>
      <dgm:t>
        <a:bodyPr/>
        <a:lstStyle/>
        <a:p>
          <a:endParaRPr lang="en-GB"/>
        </a:p>
      </dgm:t>
    </dgm:pt>
    <dgm:pt modelId="{C2DACD66-3AA4-4945-B59B-9F06FCD040F3}" type="sibTrans" cxnId="{326F6043-8A2F-4D3E-8AC4-F2BE67A3CE95}">
      <dgm:prSet/>
      <dgm:spPr/>
      <dgm:t>
        <a:bodyPr/>
        <a:lstStyle/>
        <a:p>
          <a:endParaRPr lang="en-GB"/>
        </a:p>
      </dgm:t>
    </dgm:pt>
    <dgm:pt modelId="{47C4F023-1E5C-4215-A32C-8037398DB982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cene3d>
          <a:camera prst="orthographicFront"/>
          <a:lightRig rig="threePt" dir="t"/>
        </a:scene3d>
        <a:sp3d>
          <a:bevelT w="114300" prst="hardEdge"/>
        </a:sp3d>
      </dgm:spPr>
      <dgm:t>
        <a:bodyPr/>
        <a:lstStyle/>
        <a:p>
          <a:r>
            <a:rPr lang="th-TH" sz="2800" b="1" dirty="0" smtClean="0">
              <a:latin typeface="TH SarabunIT๙" pitchFamily="34" charset="-34"/>
              <a:cs typeface="TH SarabunIT๙" pitchFamily="34" charset="-34"/>
            </a:rPr>
            <a:t>ประชาชนชำระเงินค่าธรรมเนียม และรับใบรับรอง</a:t>
          </a:r>
          <a:endParaRPr lang="en-GB" sz="2800" b="1" dirty="0">
            <a:latin typeface="TH SarabunIT๙" pitchFamily="34" charset="-34"/>
            <a:cs typeface="TH SarabunIT๙" pitchFamily="34" charset="-34"/>
          </a:endParaRPr>
        </a:p>
      </dgm:t>
    </dgm:pt>
    <dgm:pt modelId="{DB27BA95-CFE9-4473-8BF8-9464C0615356}" type="parTrans" cxnId="{5CEDC1E0-DE84-4504-BF8D-8CAB66C41650}">
      <dgm:prSet/>
      <dgm:spPr/>
      <dgm:t>
        <a:bodyPr/>
        <a:lstStyle/>
        <a:p>
          <a:endParaRPr lang="en-GB"/>
        </a:p>
      </dgm:t>
    </dgm:pt>
    <dgm:pt modelId="{90844559-D48A-4964-BAF3-DDE659C7D376}" type="sibTrans" cxnId="{5CEDC1E0-DE84-4504-BF8D-8CAB66C41650}">
      <dgm:prSet/>
      <dgm:spPr/>
      <dgm:t>
        <a:bodyPr/>
        <a:lstStyle/>
        <a:p>
          <a:endParaRPr lang="en-GB"/>
        </a:p>
      </dgm:t>
    </dgm:pt>
    <dgm:pt modelId="{52B326AC-099B-4C77-BB2F-8037636FD8FD}" type="pres">
      <dgm:prSet presAssocID="{7B947108-0AED-46AA-9111-D7351A6E337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FFE8C7F-DCC8-46A8-AB65-3E1ABA9F06CC}" type="pres">
      <dgm:prSet presAssocID="{7767AFAE-9F13-43D2-9E82-D703055A42B9}" presName="composite" presStyleCnt="0"/>
      <dgm:spPr>
        <a:scene3d>
          <a:camera prst="orthographicFront"/>
          <a:lightRig rig="threePt" dir="t"/>
        </a:scene3d>
        <a:sp3d>
          <a:bevelT w="114300" prst="hardEdge"/>
        </a:sp3d>
      </dgm:spPr>
    </dgm:pt>
    <dgm:pt modelId="{6D7D0DC6-09AC-4E3B-8B95-8F23757FA2FF}" type="pres">
      <dgm:prSet presAssocID="{7767AFAE-9F13-43D2-9E82-D703055A42B9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9689DB4-0E8C-4008-9FBB-B5CEE49A0BAD}" type="pres">
      <dgm:prSet presAssocID="{7767AFAE-9F13-43D2-9E82-D703055A42B9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1F5FB1E-3160-491E-AF2E-10AC6F2A4E2C}" type="pres">
      <dgm:prSet presAssocID="{1FC2F70E-C69F-4785-B6B1-FFE861A458D0}" presName="sp" presStyleCnt="0"/>
      <dgm:spPr>
        <a:scene3d>
          <a:camera prst="orthographicFront"/>
          <a:lightRig rig="threePt" dir="t"/>
        </a:scene3d>
        <a:sp3d>
          <a:bevelT w="114300" prst="hardEdge"/>
        </a:sp3d>
      </dgm:spPr>
    </dgm:pt>
    <dgm:pt modelId="{3F129CB4-A349-4C45-AE93-4C30F62D649E}" type="pres">
      <dgm:prSet presAssocID="{A581B374-8134-4021-A3D3-0CF90817F928}" presName="composite" presStyleCnt="0"/>
      <dgm:spPr>
        <a:scene3d>
          <a:camera prst="orthographicFront"/>
          <a:lightRig rig="threePt" dir="t"/>
        </a:scene3d>
        <a:sp3d>
          <a:bevelT w="114300" prst="hardEdge"/>
        </a:sp3d>
      </dgm:spPr>
    </dgm:pt>
    <dgm:pt modelId="{20D69DCB-8F7C-4893-8157-64F18321431E}" type="pres">
      <dgm:prSet presAssocID="{A581B374-8134-4021-A3D3-0CF90817F928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2A07DD1-EF47-43FE-908B-AFC331EC7386}" type="pres">
      <dgm:prSet presAssocID="{A581B374-8134-4021-A3D3-0CF90817F928}" presName="descendantText" presStyleLbl="alignAcc1" presStyleIdx="1" presStyleCnt="4" custLinFactNeighborX="866" custLinFactNeighborY="-12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1B0F4CA-8E8D-418C-8529-D5FCCC002D52}" type="pres">
      <dgm:prSet presAssocID="{1B837AE1-EDE8-4B85-ABAA-BD3CF3376958}" presName="sp" presStyleCnt="0"/>
      <dgm:spPr>
        <a:scene3d>
          <a:camera prst="orthographicFront"/>
          <a:lightRig rig="threePt" dir="t"/>
        </a:scene3d>
        <a:sp3d>
          <a:bevelT w="114300" prst="hardEdge"/>
        </a:sp3d>
      </dgm:spPr>
    </dgm:pt>
    <dgm:pt modelId="{1B2CC76B-F5CF-4130-9DE3-F47A81E2A141}" type="pres">
      <dgm:prSet presAssocID="{8E94A9D6-B29C-41DE-AA44-AADB84FC4353}" presName="composite" presStyleCnt="0"/>
      <dgm:spPr>
        <a:scene3d>
          <a:camera prst="orthographicFront"/>
          <a:lightRig rig="threePt" dir="t"/>
        </a:scene3d>
        <a:sp3d>
          <a:bevelT w="114300" prst="hardEdge"/>
        </a:sp3d>
      </dgm:spPr>
    </dgm:pt>
    <dgm:pt modelId="{AE32E5D0-BFB1-4FDD-8CF8-A74A3E207F25}" type="pres">
      <dgm:prSet presAssocID="{8E94A9D6-B29C-41DE-AA44-AADB84FC4353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6336E42-CACC-42B8-9534-AF8229412005}" type="pres">
      <dgm:prSet presAssocID="{8E94A9D6-B29C-41DE-AA44-AADB84FC4353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291B66B-AAC3-4F0C-96C6-9865D30C8A83}" type="pres">
      <dgm:prSet presAssocID="{636B05F0-3437-4085-A57F-ED5088FA54F0}" presName="sp" presStyleCnt="0"/>
      <dgm:spPr>
        <a:scene3d>
          <a:camera prst="orthographicFront"/>
          <a:lightRig rig="threePt" dir="t"/>
        </a:scene3d>
        <a:sp3d>
          <a:bevelT w="114300" prst="hardEdge"/>
        </a:sp3d>
      </dgm:spPr>
    </dgm:pt>
    <dgm:pt modelId="{88F562C8-7D79-4804-B502-EB403B400809}" type="pres">
      <dgm:prSet presAssocID="{7F30D8AD-D97B-4875-8D99-3E73F109F547}" presName="composite" presStyleCnt="0"/>
      <dgm:spPr>
        <a:scene3d>
          <a:camera prst="orthographicFront"/>
          <a:lightRig rig="threePt" dir="t"/>
        </a:scene3d>
        <a:sp3d>
          <a:bevelT w="114300" prst="hardEdge"/>
        </a:sp3d>
      </dgm:spPr>
    </dgm:pt>
    <dgm:pt modelId="{EF309104-E852-4DC8-8FE7-5CB9CC1BDDF5}" type="pres">
      <dgm:prSet presAssocID="{7F30D8AD-D97B-4875-8D99-3E73F109F547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1BBD3DA-3472-4FE9-8DFC-70CCC8956238}" type="pres">
      <dgm:prSet presAssocID="{7F30D8AD-D97B-4875-8D99-3E73F109F547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67B4FF0D-FACB-43C2-BBC6-1175DC4E98AD}" type="presOf" srcId="{76C609B1-3DE9-4848-8C57-9E67400CAFD4}" destId="{A9689DB4-0E8C-4008-9FBB-B5CEE49A0BAD}" srcOrd="0" destOrd="0" presId="urn:microsoft.com/office/officeart/2005/8/layout/chevron2"/>
    <dgm:cxn modelId="{1A4D187A-8F61-4F59-B477-D7B3676DCB1B}" type="presOf" srcId="{1D9802C0-EF8E-4521-9686-D3B179F0006C}" destId="{E6336E42-CACC-42B8-9534-AF8229412005}" srcOrd="0" destOrd="0" presId="urn:microsoft.com/office/officeart/2005/8/layout/chevron2"/>
    <dgm:cxn modelId="{E4A83BF1-290B-4249-89A3-D9462345B226}" type="presOf" srcId="{7767AFAE-9F13-43D2-9E82-D703055A42B9}" destId="{6D7D0DC6-09AC-4E3B-8B95-8F23757FA2FF}" srcOrd="0" destOrd="0" presId="urn:microsoft.com/office/officeart/2005/8/layout/chevron2"/>
    <dgm:cxn modelId="{326F6043-8A2F-4D3E-8AC4-F2BE67A3CE95}" srcId="{7B947108-0AED-46AA-9111-D7351A6E3378}" destId="{7F30D8AD-D97B-4875-8D99-3E73F109F547}" srcOrd="3" destOrd="0" parTransId="{1AA2F4AC-2FD6-48C0-A04A-B9733E6E1FF5}" sibTransId="{C2DACD66-3AA4-4945-B59B-9F06FCD040F3}"/>
    <dgm:cxn modelId="{5CEDC1E0-DE84-4504-BF8D-8CAB66C41650}" srcId="{7F30D8AD-D97B-4875-8D99-3E73F109F547}" destId="{47C4F023-1E5C-4215-A32C-8037398DB982}" srcOrd="0" destOrd="0" parTransId="{DB27BA95-CFE9-4473-8BF8-9464C0615356}" sibTransId="{90844559-D48A-4964-BAF3-DDE659C7D376}"/>
    <dgm:cxn modelId="{A6901AFC-8DAF-4A03-A526-7F31658B464C}" type="presOf" srcId="{8E94A9D6-B29C-41DE-AA44-AADB84FC4353}" destId="{AE32E5D0-BFB1-4FDD-8CF8-A74A3E207F25}" srcOrd="0" destOrd="0" presId="urn:microsoft.com/office/officeart/2005/8/layout/chevron2"/>
    <dgm:cxn modelId="{3AB35086-5DA8-4756-B721-E5AFF23885E8}" srcId="{7B947108-0AED-46AA-9111-D7351A6E3378}" destId="{8E94A9D6-B29C-41DE-AA44-AADB84FC4353}" srcOrd="2" destOrd="0" parTransId="{9555E5C5-AE1E-47F2-92DD-C6DE13566CD2}" sibTransId="{636B05F0-3437-4085-A57F-ED5088FA54F0}"/>
    <dgm:cxn modelId="{0A18AB54-9A4C-4182-A5A6-8287A395FE2A}" srcId="{7767AFAE-9F13-43D2-9E82-D703055A42B9}" destId="{76C609B1-3DE9-4848-8C57-9E67400CAFD4}" srcOrd="0" destOrd="0" parTransId="{2A1B4A00-32AF-40E0-B7B1-13579646F4AC}" sibTransId="{9825A136-426F-4998-B3BE-3FACC7E4ECA5}"/>
    <dgm:cxn modelId="{182678A7-9BF7-4FE2-9486-DA01FE0EB774}" srcId="{7B947108-0AED-46AA-9111-D7351A6E3378}" destId="{A581B374-8134-4021-A3D3-0CF90817F928}" srcOrd="1" destOrd="0" parTransId="{46086931-64B4-42B6-8779-36CA04D7DFDA}" sibTransId="{1B837AE1-EDE8-4B85-ABAA-BD3CF3376958}"/>
    <dgm:cxn modelId="{B4799875-22B2-47FE-9E10-B005EB768354}" type="presOf" srcId="{D21FA80A-4FA3-4F35-8F7D-DEB57382CD0D}" destId="{22A07DD1-EF47-43FE-908B-AFC331EC7386}" srcOrd="0" destOrd="0" presId="urn:microsoft.com/office/officeart/2005/8/layout/chevron2"/>
    <dgm:cxn modelId="{66C601AF-DD74-497D-9229-3C22B62D25D4}" type="presOf" srcId="{7F30D8AD-D97B-4875-8D99-3E73F109F547}" destId="{EF309104-E852-4DC8-8FE7-5CB9CC1BDDF5}" srcOrd="0" destOrd="0" presId="urn:microsoft.com/office/officeart/2005/8/layout/chevron2"/>
    <dgm:cxn modelId="{D8996CC1-1D92-4D27-A467-00956EC783A4}" type="presOf" srcId="{7B947108-0AED-46AA-9111-D7351A6E3378}" destId="{52B326AC-099B-4C77-BB2F-8037636FD8FD}" srcOrd="0" destOrd="0" presId="urn:microsoft.com/office/officeart/2005/8/layout/chevron2"/>
    <dgm:cxn modelId="{20ABEAEE-6E9B-40E2-849F-12716256CF23}" srcId="{A581B374-8134-4021-A3D3-0CF90817F928}" destId="{D21FA80A-4FA3-4F35-8F7D-DEB57382CD0D}" srcOrd="0" destOrd="0" parTransId="{12EE2B83-6A6A-4473-8AF3-37587118C62C}" sibTransId="{46BE141D-97E2-4389-8ADF-117E06C6A7EB}"/>
    <dgm:cxn modelId="{CA9F53E9-1722-4C97-B123-29159336F7BF}" type="presOf" srcId="{47C4F023-1E5C-4215-A32C-8037398DB982}" destId="{91BBD3DA-3472-4FE9-8DFC-70CCC8956238}" srcOrd="0" destOrd="0" presId="urn:microsoft.com/office/officeart/2005/8/layout/chevron2"/>
    <dgm:cxn modelId="{D1A84691-E592-4A63-ACBE-F2FB39C818B1}" type="presOf" srcId="{A581B374-8134-4021-A3D3-0CF90817F928}" destId="{20D69DCB-8F7C-4893-8157-64F18321431E}" srcOrd="0" destOrd="0" presId="urn:microsoft.com/office/officeart/2005/8/layout/chevron2"/>
    <dgm:cxn modelId="{98C2507A-98D1-4494-B668-0990EB1151BC}" srcId="{8E94A9D6-B29C-41DE-AA44-AADB84FC4353}" destId="{1D9802C0-EF8E-4521-9686-D3B179F0006C}" srcOrd="0" destOrd="0" parTransId="{B4AB79DE-5079-4539-B381-DAAEF410B7D2}" sibTransId="{5DD0B451-21B8-47DA-A1F1-29F55293FBFC}"/>
    <dgm:cxn modelId="{9DE9E8E4-8E49-49CC-A886-5F3B38160122}" srcId="{7B947108-0AED-46AA-9111-D7351A6E3378}" destId="{7767AFAE-9F13-43D2-9E82-D703055A42B9}" srcOrd="0" destOrd="0" parTransId="{62C914F3-8ABC-41C2-A827-ACE7FC031F8A}" sibTransId="{1FC2F70E-C69F-4785-B6B1-FFE861A458D0}"/>
    <dgm:cxn modelId="{BC7A576C-2189-456F-8142-304E17B38188}" type="presParOf" srcId="{52B326AC-099B-4C77-BB2F-8037636FD8FD}" destId="{CFFE8C7F-DCC8-46A8-AB65-3E1ABA9F06CC}" srcOrd="0" destOrd="0" presId="urn:microsoft.com/office/officeart/2005/8/layout/chevron2"/>
    <dgm:cxn modelId="{5CCFBDDB-E68F-4ED4-87D6-F6A2B26EE9D1}" type="presParOf" srcId="{CFFE8C7F-DCC8-46A8-AB65-3E1ABA9F06CC}" destId="{6D7D0DC6-09AC-4E3B-8B95-8F23757FA2FF}" srcOrd="0" destOrd="0" presId="urn:microsoft.com/office/officeart/2005/8/layout/chevron2"/>
    <dgm:cxn modelId="{B24B8BC4-6D6E-4F9D-AC23-936B961AAC93}" type="presParOf" srcId="{CFFE8C7F-DCC8-46A8-AB65-3E1ABA9F06CC}" destId="{A9689DB4-0E8C-4008-9FBB-B5CEE49A0BAD}" srcOrd="1" destOrd="0" presId="urn:microsoft.com/office/officeart/2005/8/layout/chevron2"/>
    <dgm:cxn modelId="{F9626FE7-4CAA-4705-A738-AB8B1382E3EA}" type="presParOf" srcId="{52B326AC-099B-4C77-BB2F-8037636FD8FD}" destId="{81F5FB1E-3160-491E-AF2E-10AC6F2A4E2C}" srcOrd="1" destOrd="0" presId="urn:microsoft.com/office/officeart/2005/8/layout/chevron2"/>
    <dgm:cxn modelId="{173205D6-9F0C-4452-9F7E-82A1B34761CB}" type="presParOf" srcId="{52B326AC-099B-4C77-BB2F-8037636FD8FD}" destId="{3F129CB4-A349-4C45-AE93-4C30F62D649E}" srcOrd="2" destOrd="0" presId="urn:microsoft.com/office/officeart/2005/8/layout/chevron2"/>
    <dgm:cxn modelId="{671C0454-E135-4A51-926C-17894FDD386D}" type="presParOf" srcId="{3F129CB4-A349-4C45-AE93-4C30F62D649E}" destId="{20D69DCB-8F7C-4893-8157-64F18321431E}" srcOrd="0" destOrd="0" presId="urn:microsoft.com/office/officeart/2005/8/layout/chevron2"/>
    <dgm:cxn modelId="{761795FD-7BAF-416D-947A-F979F1436E7A}" type="presParOf" srcId="{3F129CB4-A349-4C45-AE93-4C30F62D649E}" destId="{22A07DD1-EF47-43FE-908B-AFC331EC7386}" srcOrd="1" destOrd="0" presId="urn:microsoft.com/office/officeart/2005/8/layout/chevron2"/>
    <dgm:cxn modelId="{4F395950-4F0D-4275-875F-D17C48DC2B32}" type="presParOf" srcId="{52B326AC-099B-4C77-BB2F-8037636FD8FD}" destId="{21B0F4CA-8E8D-418C-8529-D5FCCC002D52}" srcOrd="3" destOrd="0" presId="urn:microsoft.com/office/officeart/2005/8/layout/chevron2"/>
    <dgm:cxn modelId="{8B257106-DBDC-4874-8331-CD6CD4D82E27}" type="presParOf" srcId="{52B326AC-099B-4C77-BB2F-8037636FD8FD}" destId="{1B2CC76B-F5CF-4130-9DE3-F47A81E2A141}" srcOrd="4" destOrd="0" presId="urn:microsoft.com/office/officeart/2005/8/layout/chevron2"/>
    <dgm:cxn modelId="{DE1B88CF-7A32-45B1-AEF2-454C32343B0B}" type="presParOf" srcId="{1B2CC76B-F5CF-4130-9DE3-F47A81E2A141}" destId="{AE32E5D0-BFB1-4FDD-8CF8-A74A3E207F25}" srcOrd="0" destOrd="0" presId="urn:microsoft.com/office/officeart/2005/8/layout/chevron2"/>
    <dgm:cxn modelId="{A5B2041A-FC4A-4BBF-A4A4-0DA80A462EDA}" type="presParOf" srcId="{1B2CC76B-F5CF-4130-9DE3-F47A81E2A141}" destId="{E6336E42-CACC-42B8-9534-AF8229412005}" srcOrd="1" destOrd="0" presId="urn:microsoft.com/office/officeart/2005/8/layout/chevron2"/>
    <dgm:cxn modelId="{3F7F0097-8A07-4A96-AAB4-6B23857BA532}" type="presParOf" srcId="{52B326AC-099B-4C77-BB2F-8037636FD8FD}" destId="{9291B66B-AAC3-4F0C-96C6-9865D30C8A83}" srcOrd="5" destOrd="0" presId="urn:microsoft.com/office/officeart/2005/8/layout/chevron2"/>
    <dgm:cxn modelId="{C4C86C31-9F0D-4633-B0DF-0B1FDDB138E7}" type="presParOf" srcId="{52B326AC-099B-4C77-BB2F-8037636FD8FD}" destId="{88F562C8-7D79-4804-B502-EB403B400809}" srcOrd="6" destOrd="0" presId="urn:microsoft.com/office/officeart/2005/8/layout/chevron2"/>
    <dgm:cxn modelId="{91C3676E-7F72-4CB2-AE19-8C03193AB008}" type="presParOf" srcId="{88F562C8-7D79-4804-B502-EB403B400809}" destId="{EF309104-E852-4DC8-8FE7-5CB9CC1BDDF5}" srcOrd="0" destOrd="0" presId="urn:microsoft.com/office/officeart/2005/8/layout/chevron2"/>
    <dgm:cxn modelId="{6ACE53D3-38FD-42A8-AA1D-707E6FA172F3}" type="presParOf" srcId="{88F562C8-7D79-4804-B502-EB403B400809}" destId="{91BBD3DA-3472-4FE9-8DFC-70CCC895623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5C40406-9D74-4627-9082-4872314B117B}" type="doc">
      <dgm:prSet loTypeId="urn:microsoft.com/office/officeart/2005/8/layout/bProcess3" loCatId="process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en-GB"/>
        </a:p>
      </dgm:t>
    </dgm:pt>
    <dgm:pt modelId="{5CEC4274-30BB-4651-81DA-0078980C90B0}">
      <dgm:prSet phldrT="[ข้อความ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cene3d>
          <a:camera prst="orthographicFront"/>
          <a:lightRig rig="threePt" dir="t"/>
        </a:scene3d>
        <a:sp3d>
          <a:bevelT w="101600" prst="riblet"/>
        </a:sp3d>
      </dgm:spPr>
      <dgm:t>
        <a:bodyPr/>
        <a:lstStyle/>
        <a:p>
          <a:r>
            <a:rPr lang="th-TH" sz="24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ประชาชนยื่นเอกสารแจ้งถมดิน / ขุดดิน</a:t>
          </a:r>
          <a:endParaRPr lang="en-GB" sz="24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5F1958D0-14CB-4687-9C35-03098D811739}" type="parTrans" cxnId="{92528FA0-40BA-4614-B520-B18D5C85CD58}">
      <dgm:prSet/>
      <dgm:spPr/>
      <dgm:t>
        <a:bodyPr/>
        <a:lstStyle/>
        <a:p>
          <a:endParaRPr lang="en-GB"/>
        </a:p>
      </dgm:t>
    </dgm:pt>
    <dgm:pt modelId="{9ADA740B-CD43-4E50-95E2-C584113C4840}" type="sibTrans" cxnId="{92528FA0-40BA-4614-B520-B18D5C85CD58}">
      <dgm:prSet/>
      <dgm:spPr>
        <a:ln w="38100">
          <a:solidFill>
            <a:srgbClr val="002060"/>
          </a:solidFill>
        </a:ln>
        <a:scene3d>
          <a:camera prst="orthographicFront"/>
          <a:lightRig rig="threePt" dir="t"/>
        </a:scene3d>
        <a:sp3d>
          <a:bevelT w="101600" prst="riblet"/>
        </a:sp3d>
      </dgm:spPr>
      <dgm:t>
        <a:bodyPr/>
        <a:lstStyle/>
        <a:p>
          <a:endParaRPr lang="en-GB"/>
        </a:p>
      </dgm:t>
    </dgm:pt>
    <dgm:pt modelId="{F298F011-CA8D-4E4E-932E-84DDFCE5B90F}">
      <dgm:prSet phldrT="[ข้อความ]" custT="1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>
        <a:scene3d>
          <a:camera prst="orthographicFront"/>
          <a:lightRig rig="threePt" dir="t"/>
        </a:scene3d>
        <a:sp3d>
          <a:bevelT w="101600" prst="riblet"/>
        </a:sp3d>
      </dgm:spPr>
      <dgm:t>
        <a:bodyPr/>
        <a:lstStyle/>
        <a:p>
          <a:r>
            <a:rPr lang="th-TH" sz="24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เจ้าหน้าที่ตรวจสอบเอกสาร / สถานที่</a:t>
          </a:r>
          <a:endParaRPr lang="en-GB" sz="24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B2B9E090-5114-4EC3-A59D-5382464C7287}" type="parTrans" cxnId="{2F4702AC-F05C-4155-BC2E-C529BA502482}">
      <dgm:prSet/>
      <dgm:spPr/>
      <dgm:t>
        <a:bodyPr/>
        <a:lstStyle/>
        <a:p>
          <a:endParaRPr lang="en-GB"/>
        </a:p>
      </dgm:t>
    </dgm:pt>
    <dgm:pt modelId="{48914156-E9D9-46E0-AD20-496B85D9A3D4}" type="sibTrans" cxnId="{2F4702AC-F05C-4155-BC2E-C529BA502482}">
      <dgm:prSet/>
      <dgm:spPr>
        <a:ln w="38100">
          <a:solidFill>
            <a:srgbClr val="002060"/>
          </a:solidFill>
        </a:ln>
        <a:scene3d>
          <a:camera prst="orthographicFront"/>
          <a:lightRig rig="threePt" dir="t"/>
        </a:scene3d>
        <a:sp3d>
          <a:bevelT w="101600" prst="riblet"/>
        </a:sp3d>
      </dgm:spPr>
      <dgm:t>
        <a:bodyPr/>
        <a:lstStyle/>
        <a:p>
          <a:endParaRPr lang="en-GB"/>
        </a:p>
      </dgm:t>
    </dgm:pt>
    <dgm:pt modelId="{4B5575F0-71B0-4FCF-853D-3C24F20163D2}">
      <dgm:prSet phldrT="[ข้อความ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>
        <a:scene3d>
          <a:camera prst="orthographicFront"/>
          <a:lightRig rig="threePt" dir="t"/>
        </a:scene3d>
        <a:sp3d>
          <a:bevelT w="101600" prst="riblet"/>
        </a:sp3d>
      </dgm:spPr>
      <dgm:t>
        <a:bodyPr/>
        <a:lstStyle/>
        <a:p>
          <a:r>
            <a:rPr lang="th-TH" sz="24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ออกใบอนุญาต</a:t>
          </a:r>
          <a:endParaRPr lang="en-GB" sz="24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AD9D65C7-1BF0-43AC-B899-7FB7A33BDED5}" type="parTrans" cxnId="{21810705-356E-414E-AB4A-2F9AC9F96EA6}">
      <dgm:prSet/>
      <dgm:spPr/>
      <dgm:t>
        <a:bodyPr/>
        <a:lstStyle/>
        <a:p>
          <a:endParaRPr lang="en-GB"/>
        </a:p>
      </dgm:t>
    </dgm:pt>
    <dgm:pt modelId="{EADEB9C3-FC7C-42E4-96DB-11E631EFF9BE}" type="sibTrans" cxnId="{21810705-356E-414E-AB4A-2F9AC9F96EA6}">
      <dgm:prSet/>
      <dgm:spPr>
        <a:ln w="38100">
          <a:solidFill>
            <a:srgbClr val="002060"/>
          </a:solidFill>
        </a:ln>
        <a:scene3d>
          <a:camera prst="orthographicFront"/>
          <a:lightRig rig="threePt" dir="t"/>
        </a:scene3d>
        <a:sp3d>
          <a:bevelT w="101600" prst="riblet"/>
        </a:sp3d>
      </dgm:spPr>
      <dgm:t>
        <a:bodyPr/>
        <a:lstStyle/>
        <a:p>
          <a:endParaRPr lang="en-GB"/>
        </a:p>
      </dgm:t>
    </dgm:pt>
    <dgm:pt modelId="{B65121B1-8652-42AA-A3C5-FFC953FAC8D7}">
      <dgm:prSet phldrT="[ข้อความ]" custT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pPr>
            <a:spcAft>
              <a:spcPts val="0"/>
            </a:spcAft>
          </a:pPr>
          <a:r>
            <a:rPr lang="th-TH" sz="24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แจ้งประชาชน</a:t>
          </a:r>
        </a:p>
        <a:p>
          <a:pPr>
            <a:spcAft>
              <a:spcPct val="35000"/>
            </a:spcAft>
          </a:pPr>
          <a:r>
            <a:rPr lang="th-TH" sz="24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ผู้ยื่นเอกสาร</a:t>
          </a:r>
          <a:endParaRPr lang="en-GB" sz="24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37936DE9-0C02-467A-903B-4FDE79DF1081}" type="parTrans" cxnId="{C07D810E-CDDE-4D74-9242-E4777624B2C9}">
      <dgm:prSet/>
      <dgm:spPr/>
      <dgm:t>
        <a:bodyPr/>
        <a:lstStyle/>
        <a:p>
          <a:endParaRPr lang="en-GB"/>
        </a:p>
      </dgm:t>
    </dgm:pt>
    <dgm:pt modelId="{4FB5411F-A9ED-45B9-B786-3A4BBF8F1FCE}" type="sibTrans" cxnId="{C07D810E-CDDE-4D74-9242-E4777624B2C9}">
      <dgm:prSet/>
      <dgm:spPr>
        <a:ln w="38100">
          <a:solidFill>
            <a:srgbClr val="002060"/>
          </a:solidFill>
        </a:ln>
        <a:scene3d>
          <a:camera prst="orthographicFront"/>
          <a:lightRig rig="threePt" dir="t"/>
        </a:scene3d>
        <a:sp3d>
          <a:bevelT w="101600" prst="riblet"/>
        </a:sp3d>
      </dgm:spPr>
      <dgm:t>
        <a:bodyPr/>
        <a:lstStyle/>
        <a:p>
          <a:endParaRPr lang="en-GB"/>
        </a:p>
      </dgm:t>
    </dgm:pt>
    <dgm:pt modelId="{6ACF1FA1-9828-4E07-8BEB-8B577BBD033F}">
      <dgm:prSet phldrT="[ข้อความ]" custT="1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>
        <a:scene3d>
          <a:camera prst="orthographicFront"/>
          <a:lightRig rig="threePt" dir="t"/>
        </a:scene3d>
        <a:sp3d>
          <a:bevelT w="101600" prst="riblet"/>
        </a:sp3d>
      </dgm:spPr>
      <dgm:t>
        <a:bodyPr/>
        <a:lstStyle/>
        <a:p>
          <a:pPr>
            <a:spcAft>
              <a:spcPts val="0"/>
            </a:spcAft>
          </a:pPr>
          <a:r>
            <a:rPr lang="th-TH" sz="24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ชำระค่าธรรมเนียม </a:t>
          </a:r>
        </a:p>
        <a:p>
          <a:pPr>
            <a:spcAft>
              <a:spcPct val="35000"/>
            </a:spcAft>
          </a:pPr>
          <a:r>
            <a:rPr lang="th-TH" sz="24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และรับใบอนุญาต</a:t>
          </a:r>
          <a:endParaRPr lang="en-GB" sz="24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B4E801E0-C235-4AEA-9CD6-0FE74F7CD829}" type="parTrans" cxnId="{EC2BBF16-158A-4AF7-BB7D-E1C1C5F58C4B}">
      <dgm:prSet/>
      <dgm:spPr/>
      <dgm:t>
        <a:bodyPr/>
        <a:lstStyle/>
        <a:p>
          <a:endParaRPr lang="en-GB"/>
        </a:p>
      </dgm:t>
    </dgm:pt>
    <dgm:pt modelId="{2495019B-E100-4755-B2E8-FCD0D7055323}" type="sibTrans" cxnId="{EC2BBF16-158A-4AF7-BB7D-E1C1C5F58C4B}">
      <dgm:prSet/>
      <dgm:spPr/>
      <dgm:t>
        <a:bodyPr/>
        <a:lstStyle/>
        <a:p>
          <a:endParaRPr lang="en-GB"/>
        </a:p>
      </dgm:t>
    </dgm:pt>
    <dgm:pt modelId="{FC505E9C-A658-4E17-868C-1B8CF092BE26}" type="pres">
      <dgm:prSet presAssocID="{A5C40406-9D74-4627-9082-4872314B117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2CA58A48-9D28-4679-A064-B30CA769F624}" type="pres">
      <dgm:prSet presAssocID="{5CEC4274-30BB-4651-81DA-0078980C90B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596B27A-ADE5-4451-B748-E34861BE7C60}" type="pres">
      <dgm:prSet presAssocID="{9ADA740B-CD43-4E50-95E2-C584113C4840}" presName="sibTrans" presStyleLbl="sibTrans1D1" presStyleIdx="0" presStyleCnt="4"/>
      <dgm:spPr/>
      <dgm:t>
        <a:bodyPr/>
        <a:lstStyle/>
        <a:p>
          <a:endParaRPr lang="en-GB"/>
        </a:p>
      </dgm:t>
    </dgm:pt>
    <dgm:pt modelId="{0705ADEE-C87A-4CF5-B546-5CE151C4EEF1}" type="pres">
      <dgm:prSet presAssocID="{9ADA740B-CD43-4E50-95E2-C584113C4840}" presName="connectorText" presStyleLbl="sibTrans1D1" presStyleIdx="0" presStyleCnt="4"/>
      <dgm:spPr/>
      <dgm:t>
        <a:bodyPr/>
        <a:lstStyle/>
        <a:p>
          <a:endParaRPr lang="en-GB"/>
        </a:p>
      </dgm:t>
    </dgm:pt>
    <dgm:pt modelId="{4F7B28D1-485C-4F66-B52C-933586BE10DF}" type="pres">
      <dgm:prSet presAssocID="{F298F011-CA8D-4E4E-932E-84DDFCE5B90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59FBDB7-4950-4BB3-BF3F-5E516769E3CA}" type="pres">
      <dgm:prSet presAssocID="{48914156-E9D9-46E0-AD20-496B85D9A3D4}" presName="sibTrans" presStyleLbl="sibTrans1D1" presStyleIdx="1" presStyleCnt="4"/>
      <dgm:spPr/>
      <dgm:t>
        <a:bodyPr/>
        <a:lstStyle/>
        <a:p>
          <a:endParaRPr lang="en-GB"/>
        </a:p>
      </dgm:t>
    </dgm:pt>
    <dgm:pt modelId="{2C555946-DFD1-4895-BBCC-FC4B954B014D}" type="pres">
      <dgm:prSet presAssocID="{48914156-E9D9-46E0-AD20-496B85D9A3D4}" presName="connectorText" presStyleLbl="sibTrans1D1" presStyleIdx="1" presStyleCnt="4"/>
      <dgm:spPr/>
      <dgm:t>
        <a:bodyPr/>
        <a:lstStyle/>
        <a:p>
          <a:endParaRPr lang="en-GB"/>
        </a:p>
      </dgm:t>
    </dgm:pt>
    <dgm:pt modelId="{3E29A73E-DBF2-45A8-8316-A66734619EA2}" type="pres">
      <dgm:prSet presAssocID="{4B5575F0-71B0-4FCF-853D-3C24F20163D2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7F3B2F3-214F-40A0-9289-8EB3FEA12981}" type="pres">
      <dgm:prSet presAssocID="{EADEB9C3-FC7C-42E4-96DB-11E631EFF9BE}" presName="sibTrans" presStyleLbl="sibTrans1D1" presStyleIdx="2" presStyleCnt="4"/>
      <dgm:spPr/>
      <dgm:t>
        <a:bodyPr/>
        <a:lstStyle/>
        <a:p>
          <a:endParaRPr lang="en-GB"/>
        </a:p>
      </dgm:t>
    </dgm:pt>
    <dgm:pt modelId="{8E92830D-1CB2-47C2-820E-007BDBB89EC9}" type="pres">
      <dgm:prSet presAssocID="{EADEB9C3-FC7C-42E4-96DB-11E631EFF9BE}" presName="connectorText" presStyleLbl="sibTrans1D1" presStyleIdx="2" presStyleCnt="4"/>
      <dgm:spPr/>
      <dgm:t>
        <a:bodyPr/>
        <a:lstStyle/>
        <a:p>
          <a:endParaRPr lang="en-GB"/>
        </a:p>
      </dgm:t>
    </dgm:pt>
    <dgm:pt modelId="{6A033D52-C89D-4682-91D6-945B1B6DB791}" type="pres">
      <dgm:prSet presAssocID="{B65121B1-8652-42AA-A3C5-FFC953FAC8D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23A4292-198B-457B-9240-EB877AFE9855}" type="pres">
      <dgm:prSet presAssocID="{4FB5411F-A9ED-45B9-B786-3A4BBF8F1FCE}" presName="sibTrans" presStyleLbl="sibTrans1D1" presStyleIdx="3" presStyleCnt="4"/>
      <dgm:spPr/>
      <dgm:t>
        <a:bodyPr/>
        <a:lstStyle/>
        <a:p>
          <a:endParaRPr lang="en-GB"/>
        </a:p>
      </dgm:t>
    </dgm:pt>
    <dgm:pt modelId="{45298243-4C3A-47BD-81EC-85F3DE7B1EF3}" type="pres">
      <dgm:prSet presAssocID="{4FB5411F-A9ED-45B9-B786-3A4BBF8F1FCE}" presName="connectorText" presStyleLbl="sibTrans1D1" presStyleIdx="3" presStyleCnt="4"/>
      <dgm:spPr/>
      <dgm:t>
        <a:bodyPr/>
        <a:lstStyle/>
        <a:p>
          <a:endParaRPr lang="en-GB"/>
        </a:p>
      </dgm:t>
    </dgm:pt>
    <dgm:pt modelId="{AE491403-D44F-47A1-BD65-D08430D1DFAC}" type="pres">
      <dgm:prSet presAssocID="{6ACF1FA1-9828-4E07-8BEB-8B577BBD033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B734AF0-2FEB-45B2-A450-593BFD84F41A}" type="presOf" srcId="{4FB5411F-A9ED-45B9-B786-3A4BBF8F1FCE}" destId="{823A4292-198B-457B-9240-EB877AFE9855}" srcOrd="0" destOrd="0" presId="urn:microsoft.com/office/officeart/2005/8/layout/bProcess3"/>
    <dgm:cxn modelId="{7707F909-7380-47A7-BF41-14BF87635B51}" type="presOf" srcId="{EADEB9C3-FC7C-42E4-96DB-11E631EFF9BE}" destId="{8E92830D-1CB2-47C2-820E-007BDBB89EC9}" srcOrd="1" destOrd="0" presId="urn:microsoft.com/office/officeart/2005/8/layout/bProcess3"/>
    <dgm:cxn modelId="{C07D810E-CDDE-4D74-9242-E4777624B2C9}" srcId="{A5C40406-9D74-4627-9082-4872314B117B}" destId="{B65121B1-8652-42AA-A3C5-FFC953FAC8D7}" srcOrd="3" destOrd="0" parTransId="{37936DE9-0C02-467A-903B-4FDE79DF1081}" sibTransId="{4FB5411F-A9ED-45B9-B786-3A4BBF8F1FCE}"/>
    <dgm:cxn modelId="{65A7A991-9B7B-44D0-9D78-C9233499E96E}" type="presOf" srcId="{EADEB9C3-FC7C-42E4-96DB-11E631EFF9BE}" destId="{17F3B2F3-214F-40A0-9289-8EB3FEA12981}" srcOrd="0" destOrd="0" presId="urn:microsoft.com/office/officeart/2005/8/layout/bProcess3"/>
    <dgm:cxn modelId="{8D141297-5B93-4E10-A7F6-0E041A9CA638}" type="presOf" srcId="{F298F011-CA8D-4E4E-932E-84DDFCE5B90F}" destId="{4F7B28D1-485C-4F66-B52C-933586BE10DF}" srcOrd="0" destOrd="0" presId="urn:microsoft.com/office/officeart/2005/8/layout/bProcess3"/>
    <dgm:cxn modelId="{5662F51A-4161-4D04-8414-C53FC5127950}" type="presOf" srcId="{48914156-E9D9-46E0-AD20-496B85D9A3D4}" destId="{759FBDB7-4950-4BB3-BF3F-5E516769E3CA}" srcOrd="0" destOrd="0" presId="urn:microsoft.com/office/officeart/2005/8/layout/bProcess3"/>
    <dgm:cxn modelId="{F1A1C5E9-106A-4F52-BA41-C3CC35CCFC6D}" type="presOf" srcId="{6ACF1FA1-9828-4E07-8BEB-8B577BBD033F}" destId="{AE491403-D44F-47A1-BD65-D08430D1DFAC}" srcOrd="0" destOrd="0" presId="urn:microsoft.com/office/officeart/2005/8/layout/bProcess3"/>
    <dgm:cxn modelId="{D88A1981-F4E9-4193-AB70-2178977E2D82}" type="presOf" srcId="{9ADA740B-CD43-4E50-95E2-C584113C4840}" destId="{0705ADEE-C87A-4CF5-B546-5CE151C4EEF1}" srcOrd="1" destOrd="0" presId="urn:microsoft.com/office/officeart/2005/8/layout/bProcess3"/>
    <dgm:cxn modelId="{92528FA0-40BA-4614-B520-B18D5C85CD58}" srcId="{A5C40406-9D74-4627-9082-4872314B117B}" destId="{5CEC4274-30BB-4651-81DA-0078980C90B0}" srcOrd="0" destOrd="0" parTransId="{5F1958D0-14CB-4687-9C35-03098D811739}" sibTransId="{9ADA740B-CD43-4E50-95E2-C584113C4840}"/>
    <dgm:cxn modelId="{41BAA353-05B6-44B4-A031-EBEFF971F679}" type="presOf" srcId="{5CEC4274-30BB-4651-81DA-0078980C90B0}" destId="{2CA58A48-9D28-4679-A064-B30CA769F624}" srcOrd="0" destOrd="0" presId="urn:microsoft.com/office/officeart/2005/8/layout/bProcess3"/>
    <dgm:cxn modelId="{76C99F61-02F5-4206-BEFA-806075A5556F}" type="presOf" srcId="{9ADA740B-CD43-4E50-95E2-C584113C4840}" destId="{D596B27A-ADE5-4451-B748-E34861BE7C60}" srcOrd="0" destOrd="0" presId="urn:microsoft.com/office/officeart/2005/8/layout/bProcess3"/>
    <dgm:cxn modelId="{21810705-356E-414E-AB4A-2F9AC9F96EA6}" srcId="{A5C40406-9D74-4627-9082-4872314B117B}" destId="{4B5575F0-71B0-4FCF-853D-3C24F20163D2}" srcOrd="2" destOrd="0" parTransId="{AD9D65C7-1BF0-43AC-B899-7FB7A33BDED5}" sibTransId="{EADEB9C3-FC7C-42E4-96DB-11E631EFF9BE}"/>
    <dgm:cxn modelId="{EC2BBF16-158A-4AF7-BB7D-E1C1C5F58C4B}" srcId="{A5C40406-9D74-4627-9082-4872314B117B}" destId="{6ACF1FA1-9828-4E07-8BEB-8B577BBD033F}" srcOrd="4" destOrd="0" parTransId="{B4E801E0-C235-4AEA-9CD6-0FE74F7CD829}" sibTransId="{2495019B-E100-4755-B2E8-FCD0D7055323}"/>
    <dgm:cxn modelId="{CFE7F68A-DC32-4AE0-BAB3-C8AA7C38AF0A}" type="presOf" srcId="{B65121B1-8652-42AA-A3C5-FFC953FAC8D7}" destId="{6A033D52-C89D-4682-91D6-945B1B6DB791}" srcOrd="0" destOrd="0" presId="urn:microsoft.com/office/officeart/2005/8/layout/bProcess3"/>
    <dgm:cxn modelId="{B8E668EA-418E-4FDD-97CA-BBA990C92081}" type="presOf" srcId="{4B5575F0-71B0-4FCF-853D-3C24F20163D2}" destId="{3E29A73E-DBF2-45A8-8316-A66734619EA2}" srcOrd="0" destOrd="0" presId="urn:microsoft.com/office/officeart/2005/8/layout/bProcess3"/>
    <dgm:cxn modelId="{2F4702AC-F05C-4155-BC2E-C529BA502482}" srcId="{A5C40406-9D74-4627-9082-4872314B117B}" destId="{F298F011-CA8D-4E4E-932E-84DDFCE5B90F}" srcOrd="1" destOrd="0" parTransId="{B2B9E090-5114-4EC3-A59D-5382464C7287}" sibTransId="{48914156-E9D9-46E0-AD20-496B85D9A3D4}"/>
    <dgm:cxn modelId="{88441BAE-92BB-45BB-8773-06D52957DB99}" type="presOf" srcId="{4FB5411F-A9ED-45B9-B786-3A4BBF8F1FCE}" destId="{45298243-4C3A-47BD-81EC-85F3DE7B1EF3}" srcOrd="1" destOrd="0" presId="urn:microsoft.com/office/officeart/2005/8/layout/bProcess3"/>
    <dgm:cxn modelId="{60472A85-D97C-43F9-848B-88360349D7B5}" type="presOf" srcId="{A5C40406-9D74-4627-9082-4872314B117B}" destId="{FC505E9C-A658-4E17-868C-1B8CF092BE26}" srcOrd="0" destOrd="0" presId="urn:microsoft.com/office/officeart/2005/8/layout/bProcess3"/>
    <dgm:cxn modelId="{A269C311-0EEF-4DA8-BDF1-A3F369FC788D}" type="presOf" srcId="{48914156-E9D9-46E0-AD20-496B85D9A3D4}" destId="{2C555946-DFD1-4895-BBCC-FC4B954B014D}" srcOrd="1" destOrd="0" presId="urn:microsoft.com/office/officeart/2005/8/layout/bProcess3"/>
    <dgm:cxn modelId="{21A6D07D-CAA5-4E26-B90A-124BA3BD687F}" type="presParOf" srcId="{FC505E9C-A658-4E17-868C-1B8CF092BE26}" destId="{2CA58A48-9D28-4679-A064-B30CA769F624}" srcOrd="0" destOrd="0" presId="urn:microsoft.com/office/officeart/2005/8/layout/bProcess3"/>
    <dgm:cxn modelId="{0A8D6D84-6BB9-4B55-BC64-E36762805E08}" type="presParOf" srcId="{FC505E9C-A658-4E17-868C-1B8CF092BE26}" destId="{D596B27A-ADE5-4451-B748-E34861BE7C60}" srcOrd="1" destOrd="0" presId="urn:microsoft.com/office/officeart/2005/8/layout/bProcess3"/>
    <dgm:cxn modelId="{3DEC2DBD-AECC-4612-B3EC-0C4A81A3EB51}" type="presParOf" srcId="{D596B27A-ADE5-4451-B748-E34861BE7C60}" destId="{0705ADEE-C87A-4CF5-B546-5CE151C4EEF1}" srcOrd="0" destOrd="0" presId="urn:microsoft.com/office/officeart/2005/8/layout/bProcess3"/>
    <dgm:cxn modelId="{ACCF0169-3640-4B11-BE14-3CE6DE53E972}" type="presParOf" srcId="{FC505E9C-A658-4E17-868C-1B8CF092BE26}" destId="{4F7B28D1-485C-4F66-B52C-933586BE10DF}" srcOrd="2" destOrd="0" presId="urn:microsoft.com/office/officeart/2005/8/layout/bProcess3"/>
    <dgm:cxn modelId="{CE04C01D-4549-45D3-A428-79667711084B}" type="presParOf" srcId="{FC505E9C-A658-4E17-868C-1B8CF092BE26}" destId="{759FBDB7-4950-4BB3-BF3F-5E516769E3CA}" srcOrd="3" destOrd="0" presId="urn:microsoft.com/office/officeart/2005/8/layout/bProcess3"/>
    <dgm:cxn modelId="{C256F104-DDD9-43EE-9BE5-66711BA6E0DA}" type="presParOf" srcId="{759FBDB7-4950-4BB3-BF3F-5E516769E3CA}" destId="{2C555946-DFD1-4895-BBCC-FC4B954B014D}" srcOrd="0" destOrd="0" presId="urn:microsoft.com/office/officeart/2005/8/layout/bProcess3"/>
    <dgm:cxn modelId="{E7143994-61D0-4E06-889A-09009AF268B8}" type="presParOf" srcId="{FC505E9C-A658-4E17-868C-1B8CF092BE26}" destId="{3E29A73E-DBF2-45A8-8316-A66734619EA2}" srcOrd="4" destOrd="0" presId="urn:microsoft.com/office/officeart/2005/8/layout/bProcess3"/>
    <dgm:cxn modelId="{579C3013-EBA4-4D9B-86B1-0D539D129814}" type="presParOf" srcId="{FC505E9C-A658-4E17-868C-1B8CF092BE26}" destId="{17F3B2F3-214F-40A0-9289-8EB3FEA12981}" srcOrd="5" destOrd="0" presId="urn:microsoft.com/office/officeart/2005/8/layout/bProcess3"/>
    <dgm:cxn modelId="{145ADE9F-33C5-4AA7-A668-AE01947D2FF8}" type="presParOf" srcId="{17F3B2F3-214F-40A0-9289-8EB3FEA12981}" destId="{8E92830D-1CB2-47C2-820E-007BDBB89EC9}" srcOrd="0" destOrd="0" presId="urn:microsoft.com/office/officeart/2005/8/layout/bProcess3"/>
    <dgm:cxn modelId="{462B025F-0EF1-4E6E-9DF5-1D48EDF67CBB}" type="presParOf" srcId="{FC505E9C-A658-4E17-868C-1B8CF092BE26}" destId="{6A033D52-C89D-4682-91D6-945B1B6DB791}" srcOrd="6" destOrd="0" presId="urn:microsoft.com/office/officeart/2005/8/layout/bProcess3"/>
    <dgm:cxn modelId="{E7B8CC55-B7E6-4A1A-BB50-F86A57FB668E}" type="presParOf" srcId="{FC505E9C-A658-4E17-868C-1B8CF092BE26}" destId="{823A4292-198B-457B-9240-EB877AFE9855}" srcOrd="7" destOrd="0" presId="urn:microsoft.com/office/officeart/2005/8/layout/bProcess3"/>
    <dgm:cxn modelId="{E93453B0-B978-4145-B9C5-C6BF6B87668B}" type="presParOf" srcId="{823A4292-198B-457B-9240-EB877AFE9855}" destId="{45298243-4C3A-47BD-81EC-85F3DE7B1EF3}" srcOrd="0" destOrd="0" presId="urn:microsoft.com/office/officeart/2005/8/layout/bProcess3"/>
    <dgm:cxn modelId="{EAB32CEC-479A-4326-99FB-56E529A76AA4}" type="presParOf" srcId="{FC505E9C-A658-4E17-868C-1B8CF092BE26}" destId="{AE491403-D44F-47A1-BD65-D08430D1DFAC}" srcOrd="8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1131BC-D0D3-403A-8F53-98C6A2DEE5F7}">
      <dsp:nvSpPr>
        <dsp:cNvPr id="0" name=""/>
        <dsp:cNvSpPr/>
      </dsp:nvSpPr>
      <dsp:spPr>
        <a:xfrm>
          <a:off x="0" y="0"/>
          <a:ext cx="6221491" cy="99803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ผู้ขออนุญาตยื่นคำร้องพร้อมเอกสาร</a:t>
          </a:r>
          <a:endParaRPr lang="en-GB" sz="28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29231" y="29231"/>
        <a:ext cx="5060205" cy="939568"/>
      </dsp:txXfrm>
    </dsp:sp>
    <dsp:sp modelId="{6D7CF90E-4D3B-446C-8AAF-0423C47C6DB8}">
      <dsp:nvSpPr>
        <dsp:cNvPr id="0" name=""/>
        <dsp:cNvSpPr/>
      </dsp:nvSpPr>
      <dsp:spPr>
        <a:xfrm>
          <a:off x="521049" y="1179491"/>
          <a:ext cx="6221491" cy="99803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เจ้าหน้าที่ตรวจเอกสารและตรวจสถานที่</a:t>
          </a:r>
          <a:endParaRPr lang="en-GB" sz="28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550280" y="1208722"/>
        <a:ext cx="4993259" cy="939568"/>
      </dsp:txXfrm>
    </dsp:sp>
    <dsp:sp modelId="{AD5FB3FB-DBF7-45B3-AF12-99464CFB2D5B}">
      <dsp:nvSpPr>
        <dsp:cNvPr id="0" name=""/>
        <dsp:cNvSpPr/>
      </dsp:nvSpPr>
      <dsp:spPr>
        <a:xfrm>
          <a:off x="1034322" y="2358982"/>
          <a:ext cx="6221491" cy="99803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ออกใบอนุญาต  แจ้งผลการพิจารณา</a:t>
          </a:r>
          <a:endParaRPr lang="en-GB" sz="28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1063553" y="2388213"/>
        <a:ext cx="5001036" cy="939568"/>
      </dsp:txXfrm>
    </dsp:sp>
    <dsp:sp modelId="{521C5AF4-4E59-4743-A048-29A9C379B756}">
      <dsp:nvSpPr>
        <dsp:cNvPr id="0" name=""/>
        <dsp:cNvSpPr/>
      </dsp:nvSpPr>
      <dsp:spPr>
        <a:xfrm>
          <a:off x="1555372" y="3538473"/>
          <a:ext cx="6221491" cy="99803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ผู้ขออนุญาตชำระค่าธรรมเนียม / รับใบอนุญาต</a:t>
          </a:r>
          <a:endParaRPr lang="en-GB" sz="28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1584603" y="3567704"/>
        <a:ext cx="4993259" cy="939568"/>
      </dsp:txXfrm>
    </dsp:sp>
    <dsp:sp modelId="{A5AC21F5-5AED-4E4E-9969-D17A667412DD}">
      <dsp:nvSpPr>
        <dsp:cNvPr id="0" name=""/>
        <dsp:cNvSpPr/>
      </dsp:nvSpPr>
      <dsp:spPr>
        <a:xfrm>
          <a:off x="5572771" y="764400"/>
          <a:ext cx="648720" cy="648720"/>
        </a:xfrm>
        <a:prstGeom prst="downArrow">
          <a:avLst>
            <a:gd name="adj1" fmla="val 55000"/>
            <a:gd name="adj2" fmla="val 45000"/>
          </a:avLst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900" kern="1200"/>
        </a:p>
      </dsp:txBody>
      <dsp:txXfrm>
        <a:off x="5718733" y="764400"/>
        <a:ext cx="356796" cy="488162"/>
      </dsp:txXfrm>
    </dsp:sp>
    <dsp:sp modelId="{B92C2F86-7297-4674-A2BA-B9A277AACF01}">
      <dsp:nvSpPr>
        <dsp:cNvPr id="0" name=""/>
        <dsp:cNvSpPr/>
      </dsp:nvSpPr>
      <dsp:spPr>
        <a:xfrm>
          <a:off x="6093821" y="1943891"/>
          <a:ext cx="648720" cy="648720"/>
        </a:xfrm>
        <a:prstGeom prst="downArrow">
          <a:avLst>
            <a:gd name="adj1" fmla="val 55000"/>
            <a:gd name="adj2" fmla="val 45000"/>
          </a:avLst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900" kern="1200"/>
        </a:p>
      </dsp:txBody>
      <dsp:txXfrm>
        <a:off x="6239783" y="1943891"/>
        <a:ext cx="356796" cy="488162"/>
      </dsp:txXfrm>
    </dsp:sp>
    <dsp:sp modelId="{10D7180E-D4D5-4F78-A59D-4579F1EA08D2}">
      <dsp:nvSpPr>
        <dsp:cNvPr id="0" name=""/>
        <dsp:cNvSpPr/>
      </dsp:nvSpPr>
      <dsp:spPr>
        <a:xfrm>
          <a:off x="6607094" y="3123383"/>
          <a:ext cx="648720" cy="648720"/>
        </a:xfrm>
        <a:prstGeom prst="downArrow">
          <a:avLst>
            <a:gd name="adj1" fmla="val 55000"/>
            <a:gd name="adj2" fmla="val 45000"/>
          </a:avLst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900" kern="1200"/>
        </a:p>
      </dsp:txBody>
      <dsp:txXfrm>
        <a:off x="6753056" y="3123383"/>
        <a:ext cx="356796" cy="4881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5DE9E0-0C62-40F6-A8C1-3B2E78D5868D}">
      <dsp:nvSpPr>
        <dsp:cNvPr id="0" name=""/>
        <dsp:cNvSpPr/>
      </dsp:nvSpPr>
      <dsp:spPr>
        <a:xfrm>
          <a:off x="1688327" y="938592"/>
          <a:ext cx="34335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43353" y="45720"/>
              </a:lnTo>
            </a:path>
          </a:pathLst>
        </a:custGeom>
        <a:noFill/>
        <a:ln w="76200" cap="flat" cmpd="sng" algn="ctr">
          <a:solidFill>
            <a:srgbClr val="00206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1850655" y="982440"/>
        <a:ext cx="18697" cy="3743"/>
      </dsp:txXfrm>
    </dsp:sp>
    <dsp:sp modelId="{CC209F48-40D1-4AB4-AAAE-18FDE1F2C7DB}">
      <dsp:nvSpPr>
        <dsp:cNvPr id="0" name=""/>
        <dsp:cNvSpPr/>
      </dsp:nvSpPr>
      <dsp:spPr>
        <a:xfrm>
          <a:off x="4164" y="471450"/>
          <a:ext cx="1685962" cy="1025722"/>
        </a:xfrm>
        <a:prstGeom prst="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algn="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 smtClean="0">
              <a:solidFill>
                <a:schemeClr val="accent1"/>
              </a:solidFill>
              <a:latin typeface="TH SarabunIT๙" pitchFamily="34" charset="-34"/>
              <a:cs typeface="TH SarabunIT๙" pitchFamily="34" charset="-34"/>
            </a:rPr>
            <a:t>ผู้ประกอบการยื่นคำขอและกรอกข้อมูล</a:t>
          </a:r>
          <a:endParaRPr lang="en-GB" sz="2000" b="1" kern="1200" dirty="0">
            <a:solidFill>
              <a:schemeClr val="accent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4164" y="471450"/>
        <a:ext cx="1685962" cy="1025722"/>
      </dsp:txXfrm>
    </dsp:sp>
    <dsp:sp modelId="{7BAE5EBD-D421-4905-AE62-AF842FBC2420}">
      <dsp:nvSpPr>
        <dsp:cNvPr id="0" name=""/>
        <dsp:cNvSpPr/>
      </dsp:nvSpPr>
      <dsp:spPr>
        <a:xfrm>
          <a:off x="3833977" y="938592"/>
          <a:ext cx="34335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43353" y="45720"/>
              </a:lnTo>
            </a:path>
          </a:pathLst>
        </a:custGeom>
        <a:noFill/>
        <a:ln w="76200" cap="flat" cmpd="sng" algn="ctr">
          <a:solidFill>
            <a:srgbClr val="00206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3996305" y="982440"/>
        <a:ext cx="18697" cy="3743"/>
      </dsp:txXfrm>
    </dsp:sp>
    <dsp:sp modelId="{8CE4D4AB-8352-4F5C-B511-D7A210BC70D0}">
      <dsp:nvSpPr>
        <dsp:cNvPr id="0" name=""/>
        <dsp:cNvSpPr/>
      </dsp:nvSpPr>
      <dsp:spPr>
        <a:xfrm>
          <a:off x="2064081" y="461285"/>
          <a:ext cx="1771695" cy="1046053"/>
        </a:xfrm>
        <a:prstGeom prst="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18900000" algn="b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h-TH" sz="2000" b="1" kern="1200" dirty="0" smtClean="0">
              <a:solidFill>
                <a:schemeClr val="accent1"/>
              </a:solidFill>
              <a:latin typeface="TH SarabunIT๙" pitchFamily="34" charset="-34"/>
              <a:cs typeface="TH SarabunIT๙" pitchFamily="34" charset="-34"/>
            </a:rPr>
            <a:t>เจ้าพนักงานตรวจสอบเอกสาร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 smtClean="0">
              <a:solidFill>
                <a:schemeClr val="accent1"/>
              </a:solidFill>
              <a:latin typeface="TH SarabunIT๙" pitchFamily="34" charset="-34"/>
              <a:cs typeface="TH SarabunIT๙" pitchFamily="34" charset="-34"/>
            </a:rPr>
            <a:t>ให้ถูกต้อง</a:t>
          </a:r>
          <a:endParaRPr lang="en-GB" sz="2000" b="1" kern="1200" dirty="0">
            <a:solidFill>
              <a:schemeClr val="accent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2064081" y="461285"/>
        <a:ext cx="1771695" cy="1046053"/>
      </dsp:txXfrm>
    </dsp:sp>
    <dsp:sp modelId="{A0660349-42FF-4D86-A02B-2BB27A188B83}">
      <dsp:nvSpPr>
        <dsp:cNvPr id="0" name=""/>
        <dsp:cNvSpPr/>
      </dsp:nvSpPr>
      <dsp:spPr>
        <a:xfrm>
          <a:off x="6083114" y="938592"/>
          <a:ext cx="34335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43353" y="45720"/>
              </a:lnTo>
            </a:path>
          </a:pathLst>
        </a:custGeom>
        <a:noFill/>
        <a:ln w="76200" cap="flat" cmpd="sng" algn="ctr">
          <a:solidFill>
            <a:srgbClr val="00206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6245442" y="982440"/>
        <a:ext cx="18697" cy="3743"/>
      </dsp:txXfrm>
    </dsp:sp>
    <dsp:sp modelId="{6F86F9E0-8FF9-4F37-BD02-B12708109E12}">
      <dsp:nvSpPr>
        <dsp:cNvPr id="0" name=""/>
        <dsp:cNvSpPr/>
      </dsp:nvSpPr>
      <dsp:spPr>
        <a:xfrm>
          <a:off x="4209730" y="444784"/>
          <a:ext cx="1875183" cy="1079055"/>
        </a:xfrm>
        <a:prstGeom prst="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algn="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h-TH" sz="2000" b="1" kern="1200" dirty="0" smtClean="0">
              <a:solidFill>
                <a:schemeClr val="accent1"/>
              </a:solidFill>
              <a:latin typeface="TH SarabunIT๙" pitchFamily="34" charset="-34"/>
              <a:cs typeface="TH SarabunIT๙" pitchFamily="34" charset="-34"/>
            </a:rPr>
            <a:t>นายทะเบียนพิจารณาคำขอและจด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 smtClean="0">
              <a:solidFill>
                <a:schemeClr val="accent1"/>
              </a:solidFill>
              <a:latin typeface="TH SarabunIT๙" pitchFamily="34" charset="-34"/>
              <a:cs typeface="TH SarabunIT๙" pitchFamily="34" charset="-34"/>
            </a:rPr>
            <a:t>ทะเบียนพาณิชย์</a:t>
          </a:r>
          <a:endParaRPr lang="en-GB" sz="2000" b="1" kern="1200" dirty="0">
            <a:solidFill>
              <a:schemeClr val="accent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4209730" y="444784"/>
        <a:ext cx="1875183" cy="1079055"/>
      </dsp:txXfrm>
    </dsp:sp>
    <dsp:sp modelId="{646718EB-69E1-4A3E-BE33-E8FCFB93D1DC}">
      <dsp:nvSpPr>
        <dsp:cNvPr id="0" name=""/>
        <dsp:cNvSpPr/>
      </dsp:nvSpPr>
      <dsp:spPr>
        <a:xfrm>
          <a:off x="6458868" y="432048"/>
          <a:ext cx="1817887" cy="1104526"/>
        </a:xfrm>
        <a:prstGeom prst="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algn="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 smtClean="0">
              <a:solidFill>
                <a:schemeClr val="accent1"/>
              </a:solidFill>
              <a:latin typeface="TH SarabunIT๙" pitchFamily="34" charset="-34"/>
              <a:cs typeface="TH SarabunIT๙" pitchFamily="34" charset="-34"/>
            </a:rPr>
            <a:t>ผู้ประกอบการ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 smtClean="0">
              <a:solidFill>
                <a:schemeClr val="accent1"/>
              </a:solidFill>
              <a:latin typeface="TH SarabunIT๙" pitchFamily="34" charset="-34"/>
              <a:cs typeface="TH SarabunIT๙" pitchFamily="34" charset="-34"/>
            </a:rPr>
            <a:t>ชำระค่าธรรมเนียม</a:t>
          </a:r>
          <a:endParaRPr lang="en-GB" sz="2000" b="1" kern="1200" dirty="0">
            <a:solidFill>
              <a:schemeClr val="accent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6458868" y="432048"/>
        <a:ext cx="1817887" cy="110452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CA4CEB-79F5-4D2B-8683-FCAC70EE9ABB}">
      <dsp:nvSpPr>
        <dsp:cNvPr id="0" name=""/>
        <dsp:cNvSpPr/>
      </dsp:nvSpPr>
      <dsp:spPr>
        <a:xfrm rot="5400000">
          <a:off x="1088225" y="1320606"/>
          <a:ext cx="808445" cy="471490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FF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1989AB-DA29-4B25-A468-884A6B2BD48B}">
      <dsp:nvSpPr>
        <dsp:cNvPr id="0" name=""/>
        <dsp:cNvSpPr/>
      </dsp:nvSpPr>
      <dsp:spPr>
        <a:xfrm>
          <a:off x="0" y="31537"/>
          <a:ext cx="2990646" cy="1045859"/>
        </a:xfrm>
        <a:prstGeom prst="roundRect">
          <a:avLst>
            <a:gd name="adj" fmla="val 16670"/>
          </a:avLst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5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แจ้งเหตุ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5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(โทร. 0-4435-1000)</a:t>
          </a:r>
          <a:endParaRPr lang="en-GB" sz="25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51064" y="82601"/>
        <a:ext cx="2888518" cy="943731"/>
      </dsp:txXfrm>
    </dsp:sp>
    <dsp:sp modelId="{CC99B126-7021-484A-A5BF-F787505E6C51}">
      <dsp:nvSpPr>
        <dsp:cNvPr id="0" name=""/>
        <dsp:cNvSpPr/>
      </dsp:nvSpPr>
      <dsp:spPr>
        <a:xfrm>
          <a:off x="2317563" y="122276"/>
          <a:ext cx="1164880" cy="9061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D4A332-B475-42AE-8CAE-3C36418637D2}">
      <dsp:nvSpPr>
        <dsp:cNvPr id="0" name=""/>
        <dsp:cNvSpPr/>
      </dsp:nvSpPr>
      <dsp:spPr>
        <a:xfrm rot="5400000">
          <a:off x="1506029" y="2742443"/>
          <a:ext cx="951425" cy="108316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DAA594-E226-4ADC-9A8B-4A1876BE590A}">
      <dsp:nvSpPr>
        <dsp:cNvPr id="0" name=""/>
        <dsp:cNvSpPr/>
      </dsp:nvSpPr>
      <dsp:spPr>
        <a:xfrm>
          <a:off x="5237618" y="0"/>
          <a:ext cx="2755269" cy="974961"/>
        </a:xfrm>
        <a:prstGeom prst="roundRect">
          <a:avLst>
            <a:gd name="adj" fmla="val 1667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5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รายงานผู้บังคับบัญชา</a:t>
          </a:r>
          <a:endParaRPr lang="en-GB" sz="25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5285220" y="47602"/>
        <a:ext cx="2660065" cy="879757"/>
      </dsp:txXfrm>
    </dsp:sp>
    <dsp:sp modelId="{A5CFE015-6D02-49AE-87AD-900E47EAD8F9}">
      <dsp:nvSpPr>
        <dsp:cNvPr id="0" name=""/>
        <dsp:cNvSpPr/>
      </dsp:nvSpPr>
      <dsp:spPr>
        <a:xfrm>
          <a:off x="3861166" y="1237080"/>
          <a:ext cx="1164880" cy="9061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F8F0BC-53C6-40AC-A429-1B6A2ADA49D2}">
      <dsp:nvSpPr>
        <dsp:cNvPr id="0" name=""/>
        <dsp:cNvSpPr/>
      </dsp:nvSpPr>
      <dsp:spPr>
        <a:xfrm rot="5400000">
          <a:off x="3740705" y="2463219"/>
          <a:ext cx="587533" cy="46147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FF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D015B9-59DA-4EA4-9939-349B9B2D5CB9}">
      <dsp:nvSpPr>
        <dsp:cNvPr id="0" name=""/>
        <dsp:cNvSpPr/>
      </dsp:nvSpPr>
      <dsp:spPr>
        <a:xfrm>
          <a:off x="1937378" y="1343267"/>
          <a:ext cx="3300500" cy="953010"/>
        </a:xfrm>
        <a:prstGeom prst="roundRect">
          <a:avLst>
            <a:gd name="adj" fmla="val 16670"/>
          </a:avLst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5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เจ้าหน้าที่ออกปฏิบัติงานทันที</a:t>
          </a:r>
          <a:endParaRPr lang="en-GB" sz="25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1983908" y="1389797"/>
        <a:ext cx="3207440" cy="859950"/>
      </dsp:txXfrm>
    </dsp:sp>
    <dsp:sp modelId="{76830AE0-7A52-4EDD-ABEB-29456B76BE7C}">
      <dsp:nvSpPr>
        <dsp:cNvPr id="0" name=""/>
        <dsp:cNvSpPr/>
      </dsp:nvSpPr>
      <dsp:spPr>
        <a:xfrm>
          <a:off x="5795073" y="2412398"/>
          <a:ext cx="1164880" cy="9061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E4CF4E-DDAD-46C0-92EF-9824AF2FB2C0}">
      <dsp:nvSpPr>
        <dsp:cNvPr id="0" name=""/>
        <dsp:cNvSpPr/>
      </dsp:nvSpPr>
      <dsp:spPr>
        <a:xfrm>
          <a:off x="4418789" y="2406349"/>
          <a:ext cx="2966173" cy="749363"/>
        </a:xfrm>
        <a:prstGeom prst="roundRect">
          <a:avLst>
            <a:gd name="adj" fmla="val 16670"/>
          </a:avLst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5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สิ้นสุดการปฏิบัติงาน</a:t>
          </a:r>
          <a:endParaRPr lang="en-GB" sz="25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4455376" y="2442936"/>
        <a:ext cx="2892999" cy="67618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1E15A7-CB17-490E-8AFA-B4D35E6C0FD8}">
      <dsp:nvSpPr>
        <dsp:cNvPr id="0" name=""/>
        <dsp:cNvSpPr/>
      </dsp:nvSpPr>
      <dsp:spPr>
        <a:xfrm>
          <a:off x="2" y="0"/>
          <a:ext cx="9108499" cy="3096344"/>
        </a:xfrm>
        <a:prstGeom prst="rightArrow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</dsp:sp>
    <dsp:sp modelId="{F13C9ADB-C7CA-45B9-99A4-BEB852B1009E}">
      <dsp:nvSpPr>
        <dsp:cNvPr id="0" name=""/>
        <dsp:cNvSpPr/>
      </dsp:nvSpPr>
      <dsp:spPr>
        <a:xfrm>
          <a:off x="1214" y="1168430"/>
          <a:ext cx="2232719" cy="759483"/>
        </a:xfrm>
        <a:prstGeom prst="roundRect">
          <a:avLst/>
        </a:prstGeom>
        <a:solidFill>
          <a:srgbClr val="FF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5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ประชาชนยื่นคำขอ</a:t>
          </a:r>
          <a:endParaRPr lang="en-GB" sz="25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38289" y="1205505"/>
        <a:ext cx="2158569" cy="685333"/>
      </dsp:txXfrm>
    </dsp:sp>
    <dsp:sp modelId="{45FD03BF-3E56-4759-A1C4-C14DEF9501EB}">
      <dsp:nvSpPr>
        <dsp:cNvPr id="0" name=""/>
        <dsp:cNvSpPr/>
      </dsp:nvSpPr>
      <dsp:spPr>
        <a:xfrm>
          <a:off x="2315157" y="1152131"/>
          <a:ext cx="1950958" cy="897233"/>
        </a:xfrm>
        <a:prstGeom prst="roundRect">
          <a:avLst/>
        </a:prstGeom>
        <a:solidFill>
          <a:srgbClr val="FF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5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รายงานผู้บังคับบัญชา</a:t>
          </a:r>
          <a:endParaRPr lang="en-GB" sz="25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2358956" y="1195930"/>
        <a:ext cx="1863360" cy="809635"/>
      </dsp:txXfrm>
    </dsp:sp>
    <dsp:sp modelId="{00FB9ED3-986D-4C23-B0F7-2742FE6668F7}">
      <dsp:nvSpPr>
        <dsp:cNvPr id="0" name=""/>
        <dsp:cNvSpPr/>
      </dsp:nvSpPr>
      <dsp:spPr>
        <a:xfrm>
          <a:off x="4351626" y="1152131"/>
          <a:ext cx="2401850" cy="949004"/>
        </a:xfrm>
        <a:prstGeom prst="roundRect">
          <a:avLst/>
        </a:prstGeom>
        <a:solidFill>
          <a:srgbClr val="FF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5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จัดหาน้ำเพื่อแจกจ่ายให้ประชาชน</a:t>
          </a:r>
          <a:endParaRPr lang="en-GB" sz="25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4397953" y="1198458"/>
        <a:ext cx="2309196" cy="856350"/>
      </dsp:txXfrm>
    </dsp:sp>
    <dsp:sp modelId="{CA620400-9B7F-4C23-9FA4-CA8C0F839300}">
      <dsp:nvSpPr>
        <dsp:cNvPr id="0" name=""/>
        <dsp:cNvSpPr/>
      </dsp:nvSpPr>
      <dsp:spPr>
        <a:xfrm>
          <a:off x="6848202" y="1226851"/>
          <a:ext cx="2247357" cy="799562"/>
        </a:xfrm>
        <a:prstGeom prst="roundRect">
          <a:avLst/>
        </a:prstGeom>
        <a:solidFill>
          <a:srgbClr val="FF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5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ดำเนินการแจกจ่าย</a:t>
          </a:r>
          <a:endParaRPr lang="en-GB" sz="25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6887233" y="1265882"/>
        <a:ext cx="2169295" cy="7215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8743A7-4C6C-43FA-AFCA-9D3FDCE12870}">
      <dsp:nvSpPr>
        <dsp:cNvPr id="0" name=""/>
        <dsp:cNvSpPr/>
      </dsp:nvSpPr>
      <dsp:spPr>
        <a:xfrm>
          <a:off x="0" y="128512"/>
          <a:ext cx="2473346" cy="2431678"/>
        </a:xfrm>
        <a:prstGeom prst="ellipse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/>
        </a:scene3d>
        <a:sp3d>
          <a:bevelT w="165100" prst="coolSlant"/>
        </a:sp3d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26414" tIns="25400" rIns="126414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h-TH" sz="2000" b="1" kern="1200" dirty="0" smtClean="0">
              <a:latin typeface="TH SarabunIT๙" pitchFamily="34" charset="-34"/>
              <a:cs typeface="TH SarabunIT๙" pitchFamily="34" charset="-34"/>
            </a:rPr>
            <a:t>ประชาชนยื่น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h-TH" sz="2000" b="1" kern="1200" dirty="0" smtClean="0">
              <a:latin typeface="TH SarabunIT๙" pitchFamily="34" charset="-34"/>
              <a:cs typeface="TH SarabunIT๙" pitchFamily="34" charset="-34"/>
            </a:rPr>
            <a:t>ใบแจ้งชำระหนี้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 smtClean="0">
              <a:latin typeface="TH SarabunIT๙" pitchFamily="34" charset="-34"/>
              <a:cs typeface="TH SarabunIT๙" pitchFamily="34" charset="-34"/>
            </a:rPr>
            <a:t>ค่าน้ำประปา/ค่าขยะ</a:t>
          </a:r>
          <a:endParaRPr lang="en-GB" sz="2000" b="1" kern="1200" dirty="0">
            <a:latin typeface="TH SarabunIT๙" pitchFamily="34" charset="-34"/>
            <a:cs typeface="TH SarabunIT๙" pitchFamily="34" charset="-34"/>
          </a:endParaRPr>
        </a:p>
      </dsp:txBody>
      <dsp:txXfrm>
        <a:off x="362213" y="484623"/>
        <a:ext cx="1748920" cy="1719456"/>
      </dsp:txXfrm>
    </dsp:sp>
    <dsp:sp modelId="{971BD736-BDBB-4370-B0DD-30B0C4CC83B9}">
      <dsp:nvSpPr>
        <dsp:cNvPr id="0" name=""/>
        <dsp:cNvSpPr/>
      </dsp:nvSpPr>
      <dsp:spPr>
        <a:xfrm>
          <a:off x="2030316" y="48380"/>
          <a:ext cx="2542740" cy="2440981"/>
        </a:xfrm>
        <a:prstGeom prst="ellipse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/>
        </a:scene3d>
        <a:sp3d>
          <a:bevelT w="165100" prst="coolSlant"/>
        </a:sp3d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26414" tIns="25400" rIns="126414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 smtClean="0">
              <a:latin typeface="TH SarabunIT๙" pitchFamily="34" charset="-34"/>
              <a:cs typeface="TH SarabunIT๙" pitchFamily="34" charset="-34"/>
            </a:rPr>
            <a:t>เจ้าพนักงานตรวจสอบความถูกต้องยอดเงินค้างชำระ</a:t>
          </a:r>
          <a:endParaRPr lang="en-GB" sz="2000" b="1" kern="1200" dirty="0">
            <a:latin typeface="TH SarabunIT๙" pitchFamily="34" charset="-34"/>
            <a:cs typeface="TH SarabunIT๙" pitchFamily="34" charset="-34"/>
          </a:endParaRPr>
        </a:p>
      </dsp:txBody>
      <dsp:txXfrm>
        <a:off x="2402692" y="405853"/>
        <a:ext cx="1797988" cy="1726035"/>
      </dsp:txXfrm>
    </dsp:sp>
    <dsp:sp modelId="{B7C1ABE2-7947-4A36-8658-1460DE3AB1EB}">
      <dsp:nvSpPr>
        <dsp:cNvPr id="0" name=""/>
        <dsp:cNvSpPr/>
      </dsp:nvSpPr>
      <dsp:spPr>
        <a:xfrm>
          <a:off x="4097944" y="110297"/>
          <a:ext cx="2544348" cy="2468109"/>
        </a:xfrm>
        <a:prstGeom prst="ellipse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/>
        </a:scene3d>
        <a:sp3d>
          <a:bevelT w="165100" prst="coolSlant"/>
        </a:sp3d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26414" tIns="25400" rIns="126414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 smtClean="0">
              <a:latin typeface="TH SarabunIT๙" pitchFamily="34" charset="-34"/>
              <a:cs typeface="TH SarabunIT๙" pitchFamily="34" charset="-34"/>
            </a:rPr>
            <a:t>เจ้าหน้าที่แจ้งยอดเงินค้างชำระ</a:t>
          </a:r>
          <a:endParaRPr lang="en-GB" sz="2000" b="1" kern="1200" dirty="0">
            <a:latin typeface="TH SarabunIT๙" pitchFamily="34" charset="-34"/>
            <a:cs typeface="TH SarabunIT๙" pitchFamily="34" charset="-34"/>
          </a:endParaRPr>
        </a:p>
      </dsp:txBody>
      <dsp:txXfrm>
        <a:off x="4470555" y="471743"/>
        <a:ext cx="1799126" cy="1745217"/>
      </dsp:txXfrm>
    </dsp:sp>
    <dsp:sp modelId="{5925FD94-79C9-4597-9DE6-1313F803B04B}">
      <dsp:nvSpPr>
        <dsp:cNvPr id="0" name=""/>
        <dsp:cNvSpPr/>
      </dsp:nvSpPr>
      <dsp:spPr>
        <a:xfrm>
          <a:off x="6182882" y="144017"/>
          <a:ext cx="2385392" cy="2400668"/>
        </a:xfrm>
        <a:prstGeom prst="ellipse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/>
        </a:scene3d>
        <a:sp3d>
          <a:bevelT w="165100" prst="coolSlant"/>
        </a:sp3d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26414" tIns="25400" rIns="126414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 smtClean="0">
              <a:latin typeface="TH SarabunIT๙" pitchFamily="34" charset="-34"/>
              <a:cs typeface="TH SarabunIT๙" pitchFamily="34" charset="-34"/>
            </a:rPr>
            <a:t>ประชาชนชำระเงิน และรับใบเสร็จ</a:t>
          </a:r>
          <a:endParaRPr lang="en-GB" sz="2000" b="1" kern="1200" dirty="0">
            <a:latin typeface="TH SarabunIT๙" pitchFamily="34" charset="-34"/>
            <a:cs typeface="TH SarabunIT๙" pitchFamily="34" charset="-34"/>
          </a:endParaRPr>
        </a:p>
      </dsp:txBody>
      <dsp:txXfrm>
        <a:off x="6532215" y="495587"/>
        <a:ext cx="1686726" cy="169752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103995-4181-494A-85AD-701C3B73474A}">
      <dsp:nvSpPr>
        <dsp:cNvPr id="0" name=""/>
        <dsp:cNvSpPr/>
      </dsp:nvSpPr>
      <dsp:spPr>
        <a:xfrm>
          <a:off x="6012" y="360398"/>
          <a:ext cx="3002368" cy="12594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5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ประชาชนยื่นคำขอพร้อมเอกสาร</a:t>
          </a:r>
          <a:endParaRPr lang="en-GB" sz="25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42901" y="397287"/>
        <a:ext cx="2928590" cy="1185716"/>
      </dsp:txXfrm>
    </dsp:sp>
    <dsp:sp modelId="{C4532BD8-5259-42B2-A168-0ED758648558}">
      <dsp:nvSpPr>
        <dsp:cNvPr id="0" name=""/>
        <dsp:cNvSpPr/>
      </dsp:nvSpPr>
      <dsp:spPr>
        <a:xfrm>
          <a:off x="3119576" y="833460"/>
          <a:ext cx="267880" cy="31336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300" kern="1200"/>
        </a:p>
      </dsp:txBody>
      <dsp:txXfrm>
        <a:off x="3119576" y="896134"/>
        <a:ext cx="187516" cy="188021"/>
      </dsp:txXfrm>
    </dsp:sp>
    <dsp:sp modelId="{CAAF7484-DD00-4CE9-8E0B-0984259BFFA9}">
      <dsp:nvSpPr>
        <dsp:cNvPr id="0" name=""/>
        <dsp:cNvSpPr/>
      </dsp:nvSpPr>
      <dsp:spPr>
        <a:xfrm>
          <a:off x="3513815" y="452680"/>
          <a:ext cx="2630128" cy="10749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5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เจ้าหน้าที่ตรวจสอบเอกสาร และสถานที่ติดตั้ง</a:t>
          </a:r>
          <a:endParaRPr lang="en-GB" sz="25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3545299" y="484164"/>
        <a:ext cx="2567160" cy="1011961"/>
      </dsp:txXfrm>
    </dsp:sp>
    <dsp:sp modelId="{77629970-D322-4147-8EC7-D34A8B3535AA}">
      <dsp:nvSpPr>
        <dsp:cNvPr id="0" name=""/>
        <dsp:cNvSpPr/>
      </dsp:nvSpPr>
      <dsp:spPr>
        <a:xfrm>
          <a:off x="6255138" y="833460"/>
          <a:ext cx="267880" cy="31336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300" kern="1200"/>
        </a:p>
      </dsp:txBody>
      <dsp:txXfrm>
        <a:off x="6255138" y="896134"/>
        <a:ext cx="187516" cy="188021"/>
      </dsp:txXfrm>
    </dsp:sp>
    <dsp:sp modelId="{AFB587FB-1F36-44E1-8D7A-F491F2C92D09}">
      <dsp:nvSpPr>
        <dsp:cNvPr id="0" name=""/>
        <dsp:cNvSpPr/>
      </dsp:nvSpPr>
      <dsp:spPr>
        <a:xfrm>
          <a:off x="6649377" y="548761"/>
          <a:ext cx="1913561" cy="8827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5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ประเมินค่าใช้จ่าย </a:t>
          </a:r>
          <a:endParaRPr lang="en-GB" sz="25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6675232" y="574616"/>
        <a:ext cx="1861851" cy="831058"/>
      </dsp:txXfrm>
    </dsp:sp>
    <dsp:sp modelId="{8F105C47-CB85-4E55-8F78-FA47CF1D2959}">
      <dsp:nvSpPr>
        <dsp:cNvPr id="0" name=""/>
        <dsp:cNvSpPr/>
      </dsp:nvSpPr>
      <dsp:spPr>
        <a:xfrm rot="5400000">
          <a:off x="7350770" y="1611336"/>
          <a:ext cx="369231" cy="31336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900" kern="1200"/>
        </a:p>
      </dsp:txBody>
      <dsp:txXfrm rot="-5400000">
        <a:off x="7441375" y="1583406"/>
        <a:ext cx="188021" cy="275220"/>
      </dsp:txXfrm>
    </dsp:sp>
    <dsp:sp modelId="{1B2F849B-68B5-4BE4-A4CC-A6A8C31FA855}">
      <dsp:nvSpPr>
        <dsp:cNvPr id="0" name=""/>
        <dsp:cNvSpPr/>
      </dsp:nvSpPr>
      <dsp:spPr>
        <a:xfrm>
          <a:off x="6328300" y="2125326"/>
          <a:ext cx="2234638" cy="12586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h-TH" sz="25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แจ้งค่าใช้จ่ายผู้ยื่น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5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คำขอ</a:t>
          </a:r>
          <a:endParaRPr lang="en-GB" sz="25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6365166" y="2162192"/>
        <a:ext cx="2160906" cy="1184958"/>
      </dsp:txXfrm>
    </dsp:sp>
    <dsp:sp modelId="{4394F0BE-DEE1-4A4C-A9A9-853F8C3A4EEF}">
      <dsp:nvSpPr>
        <dsp:cNvPr id="0" name=""/>
        <dsp:cNvSpPr/>
      </dsp:nvSpPr>
      <dsp:spPr>
        <a:xfrm rot="10800000">
          <a:off x="5949224" y="2597987"/>
          <a:ext cx="267880" cy="31336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300" kern="1200"/>
        </a:p>
      </dsp:txBody>
      <dsp:txXfrm rot="10800000">
        <a:off x="6029588" y="2660661"/>
        <a:ext cx="187516" cy="188021"/>
      </dsp:txXfrm>
    </dsp:sp>
    <dsp:sp modelId="{2540845F-6EEF-4A21-B42F-BBEC1FD25518}">
      <dsp:nvSpPr>
        <dsp:cNvPr id="0" name=""/>
        <dsp:cNvSpPr/>
      </dsp:nvSpPr>
      <dsp:spPr>
        <a:xfrm>
          <a:off x="3576135" y="2151847"/>
          <a:ext cx="2246731" cy="12056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5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ผู้ยื่นคำขอชำระเงินและรับใบเสร็จ</a:t>
          </a:r>
          <a:endParaRPr lang="en-GB" sz="25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3611447" y="2187159"/>
        <a:ext cx="2176107" cy="1135026"/>
      </dsp:txXfrm>
    </dsp:sp>
    <dsp:sp modelId="{4DA459C5-D715-472F-BCD1-C75216D3D878}">
      <dsp:nvSpPr>
        <dsp:cNvPr id="0" name=""/>
        <dsp:cNvSpPr/>
      </dsp:nvSpPr>
      <dsp:spPr>
        <a:xfrm rot="10800000">
          <a:off x="3181413" y="2597987"/>
          <a:ext cx="278936" cy="31336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300" kern="1200"/>
        </a:p>
      </dsp:txBody>
      <dsp:txXfrm rot="10800000">
        <a:off x="3265094" y="2660661"/>
        <a:ext cx="195255" cy="188021"/>
      </dsp:txXfrm>
    </dsp:sp>
    <dsp:sp modelId="{9DE7DB2A-D07C-4FEB-9E3F-59A6A092CEDF}">
      <dsp:nvSpPr>
        <dsp:cNvPr id="0" name=""/>
        <dsp:cNvSpPr/>
      </dsp:nvSpPr>
      <dsp:spPr>
        <a:xfrm>
          <a:off x="504055" y="2232249"/>
          <a:ext cx="2545784" cy="1044846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5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ติดตั้งมาตรวัดน้ำ</a:t>
          </a:r>
          <a:endParaRPr lang="en-GB" sz="25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534657" y="2262851"/>
        <a:ext cx="2484580" cy="98364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7D0DC6-09AC-4E3B-8B95-8F23757FA2FF}">
      <dsp:nvSpPr>
        <dsp:cNvPr id="0" name=""/>
        <dsp:cNvSpPr/>
      </dsp:nvSpPr>
      <dsp:spPr>
        <a:xfrm rot="5400000">
          <a:off x="-172966" y="176827"/>
          <a:ext cx="1153110" cy="807177"/>
        </a:xfrm>
        <a:prstGeom prst="chevron">
          <a:avLst/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/>
        </a:scene3d>
        <a:sp3d>
          <a:bevelT w="114300" prst="hardEdge"/>
        </a:sp3d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ขั้นตอนที่ </a:t>
          </a:r>
          <a:r>
            <a:rPr lang="th-TH" sz="19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1</a:t>
          </a:r>
          <a:endParaRPr lang="en-GB" sz="19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 rot="-5400000">
        <a:off x="1" y="407450"/>
        <a:ext cx="807177" cy="345933"/>
      </dsp:txXfrm>
    </dsp:sp>
    <dsp:sp modelId="{A9689DB4-0E8C-4008-9FBB-B5CEE49A0BAD}">
      <dsp:nvSpPr>
        <dsp:cNvPr id="0" name=""/>
        <dsp:cNvSpPr/>
      </dsp:nvSpPr>
      <dsp:spPr>
        <a:xfrm rot="5400000">
          <a:off x="3717062" y="-2906024"/>
          <a:ext cx="749915" cy="6569686"/>
        </a:xfrm>
        <a:prstGeom prst="round2Same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/>
        </a:scene3d>
        <a:sp3d>
          <a:bevelT w="114300" prst="hardEdge"/>
        </a:sp3d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800" b="1" kern="1200" dirty="0" smtClean="0">
              <a:latin typeface="TH SarabunIT๙" pitchFamily="34" charset="-34"/>
              <a:cs typeface="TH SarabunIT๙" pitchFamily="34" charset="-34"/>
            </a:rPr>
            <a:t>ประชาชนยื่นแบบขออนุญาตก่อสร้างพร้อมแบบแปลน</a:t>
          </a:r>
          <a:endParaRPr lang="en-GB" sz="2800" b="1" kern="1200" dirty="0">
            <a:latin typeface="TH SarabunIT๙" pitchFamily="34" charset="-34"/>
            <a:cs typeface="TH SarabunIT๙" pitchFamily="34" charset="-34"/>
          </a:endParaRPr>
        </a:p>
      </dsp:txBody>
      <dsp:txXfrm rot="-5400000">
        <a:off x="807177" y="40469"/>
        <a:ext cx="6533078" cy="676699"/>
      </dsp:txXfrm>
    </dsp:sp>
    <dsp:sp modelId="{20D69DCB-8F7C-4893-8157-64F18321431E}">
      <dsp:nvSpPr>
        <dsp:cNvPr id="0" name=""/>
        <dsp:cNvSpPr/>
      </dsp:nvSpPr>
      <dsp:spPr>
        <a:xfrm rot="5400000">
          <a:off x="-172966" y="1182038"/>
          <a:ext cx="1153110" cy="807177"/>
        </a:xfrm>
        <a:prstGeom prst="chevron">
          <a:avLst/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/>
        </a:scene3d>
        <a:sp3d>
          <a:bevelT w="114300" prst="hardEdge"/>
        </a:sp3d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ขั้นตอนที่ 2</a:t>
          </a:r>
          <a:endParaRPr lang="en-GB" sz="20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 rot="-5400000">
        <a:off x="1" y="1412661"/>
        <a:ext cx="807177" cy="345933"/>
      </dsp:txXfrm>
    </dsp:sp>
    <dsp:sp modelId="{22A07DD1-EF47-43FE-908B-AFC331EC7386}">
      <dsp:nvSpPr>
        <dsp:cNvPr id="0" name=""/>
        <dsp:cNvSpPr/>
      </dsp:nvSpPr>
      <dsp:spPr>
        <a:xfrm rot="5400000">
          <a:off x="3717259" y="-1901970"/>
          <a:ext cx="749521" cy="6569686"/>
        </a:xfrm>
        <a:prstGeom prst="round2Same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/>
        </a:scene3d>
        <a:sp3d>
          <a:bevelT w="114300" prst="hardEdge"/>
        </a:sp3d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800" b="1" kern="1200" dirty="0" smtClean="0">
              <a:latin typeface="TH SarabunIT๙" pitchFamily="34" charset="-34"/>
              <a:cs typeface="TH SarabunIT๙" pitchFamily="34" charset="-34"/>
            </a:rPr>
            <a:t>เจ้าหน้าที่ตรวจสอบเอกสาร และสถานที่</a:t>
          </a:r>
          <a:endParaRPr lang="en-GB" sz="2800" b="1" kern="1200" dirty="0">
            <a:latin typeface="TH SarabunIT๙" pitchFamily="34" charset="-34"/>
            <a:cs typeface="TH SarabunIT๙" pitchFamily="34" charset="-34"/>
          </a:endParaRPr>
        </a:p>
      </dsp:txBody>
      <dsp:txXfrm rot="-5400000">
        <a:off x="807177" y="1044701"/>
        <a:ext cx="6533097" cy="676343"/>
      </dsp:txXfrm>
    </dsp:sp>
    <dsp:sp modelId="{AE32E5D0-BFB1-4FDD-8CF8-A74A3E207F25}">
      <dsp:nvSpPr>
        <dsp:cNvPr id="0" name=""/>
        <dsp:cNvSpPr/>
      </dsp:nvSpPr>
      <dsp:spPr>
        <a:xfrm rot="5400000">
          <a:off x="-172966" y="2187248"/>
          <a:ext cx="1153110" cy="807177"/>
        </a:xfrm>
        <a:prstGeom prst="chevron">
          <a:avLst/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/>
        </a:scene3d>
        <a:sp3d>
          <a:bevelT w="114300" prst="hardEdge"/>
        </a:sp3d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ขั้นตอนที่ 3</a:t>
          </a:r>
          <a:endParaRPr lang="en-GB" sz="20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 rot="-5400000">
        <a:off x="1" y="2417871"/>
        <a:ext cx="807177" cy="345933"/>
      </dsp:txXfrm>
    </dsp:sp>
    <dsp:sp modelId="{E6336E42-CACC-42B8-9534-AF8229412005}">
      <dsp:nvSpPr>
        <dsp:cNvPr id="0" name=""/>
        <dsp:cNvSpPr/>
      </dsp:nvSpPr>
      <dsp:spPr>
        <a:xfrm rot="5400000">
          <a:off x="3717259" y="-895800"/>
          <a:ext cx="749521" cy="6569686"/>
        </a:xfrm>
        <a:prstGeom prst="round2Same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/>
        </a:scene3d>
        <a:sp3d>
          <a:bevelT w="114300" prst="hardEdge"/>
        </a:sp3d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800" b="1" kern="1200" dirty="0" smtClean="0">
              <a:latin typeface="TH SarabunIT๙" pitchFamily="34" charset="-34"/>
              <a:cs typeface="TH SarabunIT๙" pitchFamily="34" charset="-34"/>
            </a:rPr>
            <a:t>ออกหนังสือรับรองการก่อสร้าง </a:t>
          </a:r>
          <a:endParaRPr lang="en-GB" sz="2800" b="1" kern="1200" dirty="0">
            <a:latin typeface="TH SarabunIT๙" pitchFamily="34" charset="-34"/>
            <a:cs typeface="TH SarabunIT๙" pitchFamily="34" charset="-34"/>
          </a:endParaRPr>
        </a:p>
      </dsp:txBody>
      <dsp:txXfrm rot="-5400000">
        <a:off x="807177" y="2050871"/>
        <a:ext cx="6533097" cy="676343"/>
      </dsp:txXfrm>
    </dsp:sp>
    <dsp:sp modelId="{EF309104-E852-4DC8-8FE7-5CB9CC1BDDF5}">
      <dsp:nvSpPr>
        <dsp:cNvPr id="0" name=""/>
        <dsp:cNvSpPr/>
      </dsp:nvSpPr>
      <dsp:spPr>
        <a:xfrm rot="5400000">
          <a:off x="-172966" y="3192459"/>
          <a:ext cx="1153110" cy="807177"/>
        </a:xfrm>
        <a:prstGeom prst="chevron">
          <a:avLst/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/>
        </a:scene3d>
        <a:sp3d>
          <a:bevelT w="114300" prst="hardEdge"/>
        </a:sp3d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ขั้นตอนที่ 4</a:t>
          </a:r>
          <a:endParaRPr lang="en-GB" sz="20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 rot="-5400000">
        <a:off x="1" y="3423082"/>
        <a:ext cx="807177" cy="345933"/>
      </dsp:txXfrm>
    </dsp:sp>
    <dsp:sp modelId="{91BBD3DA-3472-4FE9-8DFC-70CCC8956238}">
      <dsp:nvSpPr>
        <dsp:cNvPr id="0" name=""/>
        <dsp:cNvSpPr/>
      </dsp:nvSpPr>
      <dsp:spPr>
        <a:xfrm rot="5400000">
          <a:off x="3717259" y="109410"/>
          <a:ext cx="749521" cy="6569686"/>
        </a:xfrm>
        <a:prstGeom prst="round2Same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/>
        </a:scene3d>
        <a:sp3d>
          <a:bevelT w="114300" prst="hardEdge"/>
        </a:sp3d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800" b="1" kern="1200" dirty="0" smtClean="0">
              <a:latin typeface="TH SarabunIT๙" pitchFamily="34" charset="-34"/>
              <a:cs typeface="TH SarabunIT๙" pitchFamily="34" charset="-34"/>
            </a:rPr>
            <a:t>ประชาชนชำระเงินค่าธรรมเนียม และรับใบรับรอง</a:t>
          </a:r>
          <a:endParaRPr lang="en-GB" sz="2800" b="1" kern="1200" dirty="0">
            <a:latin typeface="TH SarabunIT๙" pitchFamily="34" charset="-34"/>
            <a:cs typeface="TH SarabunIT๙" pitchFamily="34" charset="-34"/>
          </a:endParaRPr>
        </a:p>
      </dsp:txBody>
      <dsp:txXfrm rot="-5400000">
        <a:off x="807177" y="3056082"/>
        <a:ext cx="6533097" cy="67634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96B27A-ADE5-4451-B748-E34861BE7C60}">
      <dsp:nvSpPr>
        <dsp:cNvPr id="0" name=""/>
        <dsp:cNvSpPr/>
      </dsp:nvSpPr>
      <dsp:spPr>
        <a:xfrm>
          <a:off x="2373373" y="1311454"/>
          <a:ext cx="5142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14242" y="45720"/>
              </a:lnTo>
            </a:path>
          </a:pathLst>
        </a:custGeom>
        <a:noFill/>
        <a:ln w="38100" cap="flat" cmpd="sng" algn="ctr">
          <a:solidFill>
            <a:srgbClr val="002060"/>
          </a:solidFill>
          <a:prstDash val="solid"/>
          <a:tailEnd type="arrow"/>
        </a:ln>
        <a:effectLst/>
        <a:scene3d>
          <a:camera prst="orthographicFront"/>
          <a:lightRig rig="threePt" dir="t"/>
        </a:scene3d>
        <a:sp3d>
          <a:bevelT w="101600" prst="riblet"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2616873" y="1354450"/>
        <a:ext cx="27242" cy="5448"/>
      </dsp:txXfrm>
    </dsp:sp>
    <dsp:sp modelId="{2CA58A48-9D28-4679-A064-B30CA769F624}">
      <dsp:nvSpPr>
        <dsp:cNvPr id="0" name=""/>
        <dsp:cNvSpPr/>
      </dsp:nvSpPr>
      <dsp:spPr>
        <a:xfrm>
          <a:off x="6292" y="646510"/>
          <a:ext cx="2368880" cy="1421328"/>
        </a:xfrm>
        <a:prstGeom prst="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/>
        </a:scene3d>
        <a:sp3d>
          <a:bevelT w="101600" prst="riblet"/>
        </a:sp3d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4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ประชาชนยื่นเอกสารแจ้งถมดิน / ขุดดิน</a:t>
          </a:r>
          <a:endParaRPr lang="en-GB" sz="24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6292" y="646510"/>
        <a:ext cx="2368880" cy="1421328"/>
      </dsp:txXfrm>
    </dsp:sp>
    <dsp:sp modelId="{759FBDB7-4950-4BB3-BF3F-5E516769E3CA}">
      <dsp:nvSpPr>
        <dsp:cNvPr id="0" name=""/>
        <dsp:cNvSpPr/>
      </dsp:nvSpPr>
      <dsp:spPr>
        <a:xfrm>
          <a:off x="5287096" y="1311454"/>
          <a:ext cx="5142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14242" y="45720"/>
              </a:lnTo>
            </a:path>
          </a:pathLst>
        </a:custGeom>
        <a:noFill/>
        <a:ln w="38100" cap="flat" cmpd="sng" algn="ctr">
          <a:solidFill>
            <a:srgbClr val="002060"/>
          </a:solidFill>
          <a:prstDash val="solid"/>
          <a:tailEnd type="arrow"/>
        </a:ln>
        <a:effectLst/>
        <a:scene3d>
          <a:camera prst="orthographicFront"/>
          <a:lightRig rig="threePt" dir="t"/>
        </a:scene3d>
        <a:sp3d>
          <a:bevelT w="101600" prst="riblet"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5530596" y="1354450"/>
        <a:ext cx="27242" cy="5448"/>
      </dsp:txXfrm>
    </dsp:sp>
    <dsp:sp modelId="{4F7B28D1-485C-4F66-B52C-933586BE10DF}">
      <dsp:nvSpPr>
        <dsp:cNvPr id="0" name=""/>
        <dsp:cNvSpPr/>
      </dsp:nvSpPr>
      <dsp:spPr>
        <a:xfrm>
          <a:off x="2920015" y="646510"/>
          <a:ext cx="2368880" cy="1421328"/>
        </a:xfrm>
        <a:prstGeom prst="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/>
        </a:scene3d>
        <a:sp3d>
          <a:bevelT w="101600" prst="riblet"/>
        </a:sp3d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4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เจ้าหน้าที่ตรวจสอบเอกสาร / สถานที่</a:t>
          </a:r>
          <a:endParaRPr lang="en-GB" sz="24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2920015" y="646510"/>
        <a:ext cx="2368880" cy="1421328"/>
      </dsp:txXfrm>
    </dsp:sp>
    <dsp:sp modelId="{17F3B2F3-214F-40A0-9289-8EB3FEA12981}">
      <dsp:nvSpPr>
        <dsp:cNvPr id="0" name=""/>
        <dsp:cNvSpPr/>
      </dsp:nvSpPr>
      <dsp:spPr>
        <a:xfrm>
          <a:off x="1190733" y="2066038"/>
          <a:ext cx="5827445" cy="514242"/>
        </a:xfrm>
        <a:custGeom>
          <a:avLst/>
          <a:gdLst/>
          <a:ahLst/>
          <a:cxnLst/>
          <a:rect l="0" t="0" r="0" b="0"/>
          <a:pathLst>
            <a:path>
              <a:moveTo>
                <a:pt x="5827445" y="0"/>
              </a:moveTo>
              <a:lnTo>
                <a:pt x="5827445" y="274221"/>
              </a:lnTo>
              <a:lnTo>
                <a:pt x="0" y="274221"/>
              </a:lnTo>
              <a:lnTo>
                <a:pt x="0" y="514242"/>
              </a:lnTo>
            </a:path>
          </a:pathLst>
        </a:custGeom>
        <a:noFill/>
        <a:ln w="38100" cap="flat" cmpd="sng" algn="ctr">
          <a:solidFill>
            <a:srgbClr val="002060"/>
          </a:solidFill>
          <a:prstDash val="solid"/>
          <a:tailEnd type="arrow"/>
        </a:ln>
        <a:effectLst/>
        <a:scene3d>
          <a:camera prst="orthographicFront"/>
          <a:lightRig rig="threePt" dir="t"/>
        </a:scene3d>
        <a:sp3d>
          <a:bevelT w="101600" prst="riblet"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3958134" y="2320435"/>
        <a:ext cx="292643" cy="5448"/>
      </dsp:txXfrm>
    </dsp:sp>
    <dsp:sp modelId="{3E29A73E-DBF2-45A8-8316-A66734619EA2}">
      <dsp:nvSpPr>
        <dsp:cNvPr id="0" name=""/>
        <dsp:cNvSpPr/>
      </dsp:nvSpPr>
      <dsp:spPr>
        <a:xfrm>
          <a:off x="5833738" y="646510"/>
          <a:ext cx="2368880" cy="1421328"/>
        </a:xfrm>
        <a:prstGeom prst="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/>
        </a:scene3d>
        <a:sp3d>
          <a:bevelT w="101600" prst="riblet"/>
        </a:sp3d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4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ออกใบอนุญาต</a:t>
          </a:r>
          <a:endParaRPr lang="en-GB" sz="24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5833738" y="646510"/>
        <a:ext cx="2368880" cy="1421328"/>
      </dsp:txXfrm>
    </dsp:sp>
    <dsp:sp modelId="{823A4292-198B-457B-9240-EB877AFE9855}">
      <dsp:nvSpPr>
        <dsp:cNvPr id="0" name=""/>
        <dsp:cNvSpPr/>
      </dsp:nvSpPr>
      <dsp:spPr>
        <a:xfrm>
          <a:off x="2373373" y="3277625"/>
          <a:ext cx="5142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14242" y="45720"/>
              </a:lnTo>
            </a:path>
          </a:pathLst>
        </a:custGeom>
        <a:noFill/>
        <a:ln w="38100" cap="flat" cmpd="sng" algn="ctr">
          <a:solidFill>
            <a:srgbClr val="002060"/>
          </a:solidFill>
          <a:prstDash val="solid"/>
          <a:tailEnd type="arrow"/>
        </a:ln>
        <a:effectLst/>
        <a:scene3d>
          <a:camera prst="orthographicFront"/>
          <a:lightRig rig="threePt" dir="t"/>
        </a:scene3d>
        <a:sp3d>
          <a:bevelT w="101600" prst="riblet"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2616873" y="3320621"/>
        <a:ext cx="27242" cy="5448"/>
      </dsp:txXfrm>
    </dsp:sp>
    <dsp:sp modelId="{6A033D52-C89D-4682-91D6-945B1B6DB791}">
      <dsp:nvSpPr>
        <dsp:cNvPr id="0" name=""/>
        <dsp:cNvSpPr/>
      </dsp:nvSpPr>
      <dsp:spPr>
        <a:xfrm>
          <a:off x="6292" y="2612681"/>
          <a:ext cx="2368880" cy="1421328"/>
        </a:xfrm>
        <a:prstGeom prst="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h-TH" sz="24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แจ้งประชาชน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4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ผู้ยื่นเอกสาร</a:t>
          </a:r>
          <a:endParaRPr lang="en-GB" sz="24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6292" y="2612681"/>
        <a:ext cx="2368880" cy="1421328"/>
      </dsp:txXfrm>
    </dsp:sp>
    <dsp:sp modelId="{AE491403-D44F-47A1-BD65-D08430D1DFAC}">
      <dsp:nvSpPr>
        <dsp:cNvPr id="0" name=""/>
        <dsp:cNvSpPr/>
      </dsp:nvSpPr>
      <dsp:spPr>
        <a:xfrm>
          <a:off x="2920015" y="2612681"/>
          <a:ext cx="2368880" cy="1421328"/>
        </a:xfrm>
        <a:prstGeom prst="rect">
          <a:avLst/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/>
        </a:scene3d>
        <a:sp3d>
          <a:bevelT w="101600" prst="riblet"/>
        </a:sp3d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h-TH" sz="24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ชำระค่าธรรมเนียม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4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และรับใบอนุญาต</a:t>
          </a:r>
          <a:endParaRPr lang="en-GB" sz="24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2920015" y="2612681"/>
        <a:ext cx="2368880" cy="14213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E84EB-7273-47FB-BBC1-3C13866F93BA}" type="datetimeFigureOut">
              <a:rPr lang="en-GB" smtClean="0"/>
              <a:t>23/11/2022</a:t>
            </a:fld>
            <a:endParaRPr lang="en-GB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9B358C-A665-4741-A31C-256EC63D23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4490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95F82D-F4B3-49A6-A2CF-0340E8F07FC3}" type="datetimeFigureOut">
              <a:rPr lang="en-GB" smtClean="0"/>
              <a:t>23/11/2022</a:t>
            </a:fld>
            <a:endParaRPr lang="en-GB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GB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2B8CC9-D31B-4109-B58F-B30EA31A0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871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2B8CC9-D31B-4109-B58F-B30EA31A054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417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GB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GB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EBDD1-3CDD-4AF5-9A15-EFDF1D2EC7F7}" type="datetimeFigureOut">
              <a:rPr lang="en-GB" smtClean="0"/>
              <a:t>23/11/2022</a:t>
            </a:fld>
            <a:endParaRPr lang="en-GB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3204C-CA9C-4E45-BA41-BEDB8042B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541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GB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GB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EBDD1-3CDD-4AF5-9A15-EFDF1D2EC7F7}" type="datetimeFigureOut">
              <a:rPr lang="en-GB" smtClean="0"/>
              <a:t>23/11/2022</a:t>
            </a:fld>
            <a:endParaRPr lang="en-GB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3204C-CA9C-4E45-BA41-BEDB8042B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313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GB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GB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EBDD1-3CDD-4AF5-9A15-EFDF1D2EC7F7}" type="datetimeFigureOut">
              <a:rPr lang="en-GB" smtClean="0"/>
              <a:t>23/11/2022</a:t>
            </a:fld>
            <a:endParaRPr lang="en-GB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3204C-CA9C-4E45-BA41-BEDB8042B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980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GB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GB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EBDD1-3CDD-4AF5-9A15-EFDF1D2EC7F7}" type="datetimeFigureOut">
              <a:rPr lang="en-GB" smtClean="0"/>
              <a:t>23/11/2022</a:t>
            </a:fld>
            <a:endParaRPr lang="en-GB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3204C-CA9C-4E45-BA41-BEDB8042B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9521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GB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EBDD1-3CDD-4AF5-9A15-EFDF1D2EC7F7}" type="datetimeFigureOut">
              <a:rPr lang="en-GB" smtClean="0"/>
              <a:t>23/11/2022</a:t>
            </a:fld>
            <a:endParaRPr lang="en-GB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3204C-CA9C-4E45-BA41-BEDB8042B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569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GB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GB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GB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EBDD1-3CDD-4AF5-9A15-EFDF1D2EC7F7}" type="datetimeFigureOut">
              <a:rPr lang="en-GB" smtClean="0"/>
              <a:t>23/11/2022</a:t>
            </a:fld>
            <a:endParaRPr lang="en-GB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3204C-CA9C-4E45-BA41-BEDB8042B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990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GB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GB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GB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EBDD1-3CDD-4AF5-9A15-EFDF1D2EC7F7}" type="datetimeFigureOut">
              <a:rPr lang="en-GB" smtClean="0"/>
              <a:t>23/11/2022</a:t>
            </a:fld>
            <a:endParaRPr lang="en-GB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3204C-CA9C-4E45-BA41-BEDB8042B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6976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GB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EBDD1-3CDD-4AF5-9A15-EFDF1D2EC7F7}" type="datetimeFigureOut">
              <a:rPr lang="en-GB" smtClean="0"/>
              <a:t>23/11/2022</a:t>
            </a:fld>
            <a:endParaRPr lang="en-GB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3204C-CA9C-4E45-BA41-BEDB8042B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064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EBDD1-3CDD-4AF5-9A15-EFDF1D2EC7F7}" type="datetimeFigureOut">
              <a:rPr lang="en-GB" smtClean="0"/>
              <a:t>23/11/2022</a:t>
            </a:fld>
            <a:endParaRPr lang="en-GB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3204C-CA9C-4E45-BA41-BEDB8042B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7864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GB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GB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EBDD1-3CDD-4AF5-9A15-EFDF1D2EC7F7}" type="datetimeFigureOut">
              <a:rPr lang="en-GB" smtClean="0"/>
              <a:t>23/11/2022</a:t>
            </a:fld>
            <a:endParaRPr lang="en-GB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3204C-CA9C-4E45-BA41-BEDB8042B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970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GB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EBDD1-3CDD-4AF5-9A15-EFDF1D2EC7F7}" type="datetimeFigureOut">
              <a:rPr lang="en-GB" smtClean="0"/>
              <a:t>23/11/2022</a:t>
            </a:fld>
            <a:endParaRPr lang="en-GB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3204C-CA9C-4E45-BA41-BEDB8042B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637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GB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GB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EBDD1-3CDD-4AF5-9A15-EFDF1D2EC7F7}" type="datetimeFigureOut">
              <a:rPr lang="en-GB" smtClean="0"/>
              <a:t>23/11/2022</a:t>
            </a:fld>
            <a:endParaRPr lang="en-GB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3204C-CA9C-4E45-BA41-BEDB8042B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452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187624" y="188640"/>
            <a:ext cx="6840760" cy="965969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th-TH" sz="3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แผนผังแสดงขั้นตอนระยะเวลาการปฏิบัติราชการ</a:t>
            </a:r>
            <a:br>
              <a:rPr lang="th-TH" sz="3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3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การขออนุญาตก่อสร้าง ดัดแปลง รื้อถอนอาคาร</a:t>
            </a:r>
            <a:endParaRPr lang="en-GB" sz="3000" dirty="0">
              <a:solidFill>
                <a:schemeClr val="tx1"/>
              </a:solidFill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3847442" y="1484784"/>
            <a:ext cx="3384376" cy="720080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th-TH" sz="3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  -  ยื่นคำขอพร้อมเอกสาร</a:t>
            </a:r>
            <a:endParaRPr lang="en-GB" sz="30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ชื่อเรื่องรอง 2"/>
          <p:cNvSpPr txBox="1">
            <a:spLocks/>
          </p:cNvSpPr>
          <p:nvPr/>
        </p:nvSpPr>
        <p:spPr>
          <a:xfrm>
            <a:off x="3867311" y="2702446"/>
            <a:ext cx="3384376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h-TH" sz="3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  -  ตรวจสอบเอกสาร</a:t>
            </a:r>
            <a:endParaRPr lang="en-GB" sz="30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ชื่อเรื่องรอง 2"/>
          <p:cNvSpPr txBox="1">
            <a:spLocks/>
          </p:cNvSpPr>
          <p:nvPr/>
        </p:nvSpPr>
        <p:spPr>
          <a:xfrm>
            <a:off x="3872619" y="3866381"/>
            <a:ext cx="3379068" cy="7200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h-TH" sz="3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  -  พิจารณาอนุญาต</a:t>
            </a:r>
            <a:endParaRPr lang="en-GB" sz="30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" name="ชื่อเรื่องรอง 2"/>
          <p:cNvSpPr txBox="1">
            <a:spLocks/>
          </p:cNvSpPr>
          <p:nvPr/>
        </p:nvSpPr>
        <p:spPr>
          <a:xfrm>
            <a:off x="3872619" y="5114900"/>
            <a:ext cx="3384376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h-TH" sz="3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  -  ออกใบอนุญาต</a:t>
            </a:r>
            <a:endParaRPr lang="en-GB" sz="30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2979727"/>
            <a:ext cx="2410171" cy="86177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500" b="1" dirty="0" smtClean="0">
                <a:solidFill>
                  <a:srgbClr val="CC3300"/>
                </a:solidFill>
                <a:latin typeface="TH SarabunIT๙" pitchFamily="34" charset="-34"/>
                <a:cs typeface="TH SarabunIT๙" pitchFamily="34" charset="-34"/>
              </a:rPr>
              <a:t>สรุประยะเวลาการบริการ </a:t>
            </a:r>
          </a:p>
          <a:p>
            <a:pPr algn="ctr"/>
            <a:r>
              <a:rPr lang="th-TH" sz="2500" b="1" dirty="0">
                <a:solidFill>
                  <a:srgbClr val="CC3300"/>
                </a:solidFill>
                <a:latin typeface="TH SarabunIT๙" pitchFamily="34" charset="-34"/>
                <a:cs typeface="TH SarabunIT๙" pitchFamily="34" charset="-34"/>
              </a:rPr>
              <a:t>ร</a:t>
            </a:r>
            <a:r>
              <a:rPr lang="th-TH" sz="2500" b="1" dirty="0" smtClean="0">
                <a:solidFill>
                  <a:srgbClr val="CC3300"/>
                </a:solidFill>
                <a:latin typeface="TH SarabunIT๙" pitchFamily="34" charset="-34"/>
                <a:cs typeface="TH SarabunIT๙" pitchFamily="34" charset="-34"/>
              </a:rPr>
              <a:t>วมทั้งสิ้น 45 วัน</a:t>
            </a:r>
            <a:endParaRPr lang="en-GB" sz="2500" b="1" dirty="0">
              <a:solidFill>
                <a:srgbClr val="CC330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1" name="ลูกศรขวา 10"/>
          <p:cNvSpPr/>
          <p:nvPr/>
        </p:nvSpPr>
        <p:spPr>
          <a:xfrm>
            <a:off x="539552" y="2204864"/>
            <a:ext cx="2952328" cy="2432360"/>
          </a:xfrm>
          <a:prstGeom prst="rightArrow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ลูกศรลง 11"/>
          <p:cNvSpPr/>
          <p:nvPr/>
        </p:nvSpPr>
        <p:spPr>
          <a:xfrm>
            <a:off x="5508104" y="2204864"/>
            <a:ext cx="144016" cy="497582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ลูกศรลง 12"/>
          <p:cNvSpPr/>
          <p:nvPr/>
        </p:nvSpPr>
        <p:spPr>
          <a:xfrm>
            <a:off x="5508104" y="4599124"/>
            <a:ext cx="144016" cy="497582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ลูกศรลง 13"/>
          <p:cNvSpPr/>
          <p:nvPr/>
        </p:nvSpPr>
        <p:spPr>
          <a:xfrm>
            <a:off x="5507657" y="3350518"/>
            <a:ext cx="144016" cy="497582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23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ไดอะแกรม 3"/>
          <p:cNvGraphicFramePr/>
          <p:nvPr>
            <p:extLst>
              <p:ext uri="{D42A27DB-BD31-4B8C-83A1-F6EECF244321}">
                <p14:modId xmlns:p14="http://schemas.microsoft.com/office/powerpoint/2010/main" val="2135481558"/>
              </p:ext>
            </p:extLst>
          </p:nvPr>
        </p:nvGraphicFramePr>
        <p:xfrm>
          <a:off x="755576" y="2204864"/>
          <a:ext cx="7992888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683568" y="332656"/>
            <a:ext cx="7772400" cy="1284163"/>
          </a:xfrm>
          <a:solidFill>
            <a:srgbClr val="C00000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pPr algn="ctr"/>
            <a:r>
              <a:rPr lang="th-TH" sz="35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แผนผังแสดงขั้นตอนระยะเวลาการปฏิบัติราชการ</a:t>
            </a:r>
            <a:br>
              <a:rPr lang="th-TH" sz="35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35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การขอรับความช่วยเหลือเมื่อเกิดสาธารณภัย</a:t>
            </a:r>
            <a:endParaRPr lang="en-GB" sz="3500" dirty="0">
              <a:solidFill>
                <a:schemeClr val="tx1"/>
              </a:solidFill>
            </a:endParaRPr>
          </a:p>
        </p:txBody>
      </p:sp>
      <p:sp>
        <p:nvSpPr>
          <p:cNvPr id="5" name="ลูกศรขวา 4"/>
          <p:cNvSpPr/>
          <p:nvPr/>
        </p:nvSpPr>
        <p:spPr>
          <a:xfrm rot="16200000">
            <a:off x="6869360" y="3717032"/>
            <a:ext cx="1152128" cy="28803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ลูกศรขวา 5"/>
          <p:cNvSpPr/>
          <p:nvPr/>
        </p:nvSpPr>
        <p:spPr>
          <a:xfrm>
            <a:off x="4004320" y="2613792"/>
            <a:ext cx="1872208" cy="28803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755576" y="5877272"/>
            <a:ext cx="432048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สรุป  ระยะเวลาการบริการ 3 ขั้นตอน ทันทีที่ได้รับแจ้งเหตุ</a:t>
            </a:r>
            <a:endParaRPr lang="en-GB" sz="20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4799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827584" y="548680"/>
            <a:ext cx="7772400" cy="1470025"/>
          </a:xfrm>
          <a:solidFill>
            <a:schemeClr val="accent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h-TH" sz="35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แผนผังแสดงขั้นตอนระยะเวลาการปฏิบัติราชการ</a:t>
            </a:r>
            <a:br>
              <a:rPr lang="th-TH" sz="35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35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การขอสนับสนุนน้ำอุปโภคบริโภค</a:t>
            </a:r>
            <a:endParaRPr lang="en-GB" sz="3500" dirty="0">
              <a:solidFill>
                <a:schemeClr val="tx1"/>
              </a:solidFill>
            </a:endParaRPr>
          </a:p>
        </p:txBody>
      </p:sp>
      <p:graphicFrame>
        <p:nvGraphicFramePr>
          <p:cNvPr id="4" name="ไดอะแกรม 3"/>
          <p:cNvGraphicFramePr/>
          <p:nvPr>
            <p:extLst>
              <p:ext uri="{D42A27DB-BD31-4B8C-83A1-F6EECF244321}">
                <p14:modId xmlns:p14="http://schemas.microsoft.com/office/powerpoint/2010/main" val="152977998"/>
              </p:ext>
            </p:extLst>
          </p:nvPr>
        </p:nvGraphicFramePr>
        <p:xfrm>
          <a:off x="25878" y="2460270"/>
          <a:ext cx="9108504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55576" y="5877272"/>
            <a:ext cx="6768752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สรุป  ระยะเวลาการบริการ 4 ขั้นตอน ดำเนินการภายใน 5 วัน นับจากวันที่ได้รับคำขอ</a:t>
            </a:r>
            <a:endParaRPr lang="en-GB" sz="20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9895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470025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h-TH" sz="3000" b="1" dirty="0">
                <a:latin typeface="TH SarabunIT๙" pitchFamily="34" charset="-34"/>
                <a:cs typeface="TH SarabunIT๙" pitchFamily="34" charset="-34"/>
              </a:rPr>
              <a:t>แผนผังแสดงขั้นตอนระยะเวลาการปฏิบัติราชการ</a:t>
            </a:r>
            <a:br>
              <a:rPr lang="th-TH" sz="3000" b="1" dirty="0">
                <a:latin typeface="TH SarabunIT๙" pitchFamily="34" charset="-34"/>
                <a:cs typeface="TH SarabunIT๙" pitchFamily="34" charset="-34"/>
              </a:rPr>
            </a:br>
            <a:r>
              <a:rPr lang="th-TH" sz="3000" b="1" dirty="0" smtClean="0">
                <a:latin typeface="TH SarabunIT๙" pitchFamily="34" charset="-34"/>
                <a:cs typeface="TH SarabunIT๙" pitchFamily="34" charset="-34"/>
              </a:rPr>
              <a:t>การชำระค่าน้ำประปา / ค่าธรรมเนียมการให้บริการการเก็บ</a:t>
            </a:r>
            <a:br>
              <a:rPr lang="th-TH" sz="3000" b="1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sz="3000" b="1" dirty="0" smtClean="0">
                <a:latin typeface="TH SarabunIT๙" pitchFamily="34" charset="-34"/>
                <a:cs typeface="TH SarabunIT๙" pitchFamily="34" charset="-34"/>
              </a:rPr>
              <a:t>และขนสิ่งปฏิกูลขยะมูลฝอย</a:t>
            </a:r>
            <a:endParaRPr lang="en-GB" sz="3000" dirty="0"/>
          </a:p>
        </p:txBody>
      </p:sp>
      <p:graphicFrame>
        <p:nvGraphicFramePr>
          <p:cNvPr id="4" name="ไดอะแกรม 3"/>
          <p:cNvGraphicFramePr/>
          <p:nvPr>
            <p:extLst>
              <p:ext uri="{D42A27DB-BD31-4B8C-83A1-F6EECF244321}">
                <p14:modId xmlns:p14="http://schemas.microsoft.com/office/powerpoint/2010/main" val="2080979880"/>
              </p:ext>
            </p:extLst>
          </p:nvPr>
        </p:nvGraphicFramePr>
        <p:xfrm>
          <a:off x="336654" y="2636912"/>
          <a:ext cx="8568952" cy="2688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เครื่องหมายบั้ง 4"/>
          <p:cNvSpPr/>
          <p:nvPr/>
        </p:nvSpPr>
        <p:spPr>
          <a:xfrm>
            <a:off x="2532994" y="3789040"/>
            <a:ext cx="181520" cy="216024"/>
          </a:xfrm>
          <a:prstGeom prst="chevron">
            <a:avLst/>
          </a:prstGeom>
          <a:effectLst>
            <a:innerShdw blurRad="114300">
              <a:prstClr val="black"/>
            </a:inn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เครื่องหมายบั้ง 5"/>
          <p:cNvSpPr/>
          <p:nvPr/>
        </p:nvSpPr>
        <p:spPr>
          <a:xfrm>
            <a:off x="4566378" y="3789040"/>
            <a:ext cx="181520" cy="216024"/>
          </a:xfrm>
          <a:prstGeom prst="chevron">
            <a:avLst/>
          </a:prstGeom>
          <a:effectLst>
            <a:innerShdw blurRad="114300">
              <a:prstClr val="black"/>
            </a:inn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" name="เครื่องหมายบั้ง 6"/>
          <p:cNvSpPr/>
          <p:nvPr/>
        </p:nvSpPr>
        <p:spPr>
          <a:xfrm>
            <a:off x="6660232" y="3789040"/>
            <a:ext cx="181520" cy="216024"/>
          </a:xfrm>
          <a:prstGeom prst="chevron">
            <a:avLst/>
          </a:prstGeom>
          <a:effectLst>
            <a:innerShdw blurRad="114300">
              <a:prstClr val="black"/>
            </a:inn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5576" y="5877272"/>
            <a:ext cx="6768752" cy="40011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สรุป  ระยะเวลาการบริการ 4 ขั้นตอน ดำเนินการภายใน 15 นาที / ราย</a:t>
            </a:r>
            <a:endParaRPr lang="en-GB" sz="20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6397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h-TH" sz="3500" b="1" dirty="0">
                <a:latin typeface="TH SarabunIT๙" pitchFamily="34" charset="-34"/>
                <a:cs typeface="TH SarabunIT๙" pitchFamily="34" charset="-34"/>
              </a:rPr>
              <a:t>แผนผังแสดงขั้นตอนระยะเวลาการปฏิบัติราชการ</a:t>
            </a:r>
            <a:br>
              <a:rPr lang="th-TH" sz="3500" b="1" dirty="0">
                <a:latin typeface="TH SarabunIT๙" pitchFamily="34" charset="-34"/>
                <a:cs typeface="TH SarabunIT๙" pitchFamily="34" charset="-34"/>
              </a:rPr>
            </a:br>
            <a:r>
              <a:rPr lang="th-TH" sz="3500" b="1" dirty="0" smtClean="0">
                <a:latin typeface="TH SarabunIT๙" pitchFamily="34" charset="-34"/>
                <a:cs typeface="TH SarabunIT๙" pitchFamily="34" charset="-34"/>
              </a:rPr>
              <a:t>การขอติดตั้งมาตรวัดน้ำประปารายใหม่</a:t>
            </a:r>
            <a:endParaRPr lang="en-GB" sz="3500" dirty="0"/>
          </a:p>
        </p:txBody>
      </p:sp>
      <p:graphicFrame>
        <p:nvGraphicFramePr>
          <p:cNvPr id="4" name="ไดอะแกรม 3"/>
          <p:cNvGraphicFramePr/>
          <p:nvPr>
            <p:extLst>
              <p:ext uri="{D42A27DB-BD31-4B8C-83A1-F6EECF244321}">
                <p14:modId xmlns:p14="http://schemas.microsoft.com/office/powerpoint/2010/main" val="1023234854"/>
              </p:ext>
            </p:extLst>
          </p:nvPr>
        </p:nvGraphicFramePr>
        <p:xfrm>
          <a:off x="323528" y="2060848"/>
          <a:ext cx="8568952" cy="374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3528" y="5914461"/>
            <a:ext cx="8280920" cy="40011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สรุป  ระยะเวลาการบริการ 6 ขั้นตอน ดำเนินการภายใน 7 - 14 วัน  ตามระยะเวลาการชำระค่าใช้จ่ายของผู้ยื่นคำขอ</a:t>
            </a:r>
            <a:endParaRPr lang="en-GB" sz="20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2460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55576" y="476673"/>
            <a:ext cx="7772400" cy="1152128"/>
          </a:xfr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th-TH" sz="35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แผนผังแสดงขั้นตอนระยะเวลาการปฏิบัติราชการ</a:t>
            </a:r>
            <a:br>
              <a:rPr lang="th-TH" sz="35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35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การขอหนังสือรับรองสิ่งปลูกสร้าง</a:t>
            </a:r>
            <a:endParaRPr lang="en-GB" sz="3500" dirty="0">
              <a:solidFill>
                <a:schemeClr val="tx1"/>
              </a:solidFill>
            </a:endParaRPr>
          </a:p>
        </p:txBody>
      </p:sp>
      <p:graphicFrame>
        <p:nvGraphicFramePr>
          <p:cNvPr id="4" name="ไดอะแกรม 3"/>
          <p:cNvGraphicFramePr/>
          <p:nvPr>
            <p:extLst>
              <p:ext uri="{D42A27DB-BD31-4B8C-83A1-F6EECF244321}">
                <p14:modId xmlns:p14="http://schemas.microsoft.com/office/powerpoint/2010/main" val="2169883663"/>
              </p:ext>
            </p:extLst>
          </p:nvPr>
        </p:nvGraphicFramePr>
        <p:xfrm>
          <a:off x="971600" y="1988840"/>
          <a:ext cx="7376864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79712" y="6199182"/>
            <a:ext cx="5199202" cy="40011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สรุป  ระยะเวลาการบริการ 4 ขั้นตอน ดำเนินการภายใน 14 วัน  </a:t>
            </a:r>
            <a:endParaRPr lang="en-GB" sz="20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68418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3568" y="332657"/>
            <a:ext cx="7772400" cy="1224136"/>
          </a:xfr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sz="3500" b="1" dirty="0">
                <a:latin typeface="TH SarabunIT๙" pitchFamily="34" charset="-34"/>
                <a:cs typeface="TH SarabunIT๙" pitchFamily="34" charset="-34"/>
              </a:rPr>
              <a:t>แผนผังแสดงขั้นตอนระยะเวลาการปฏิบัติราชการ</a:t>
            </a:r>
            <a:br>
              <a:rPr lang="th-TH" sz="3500" b="1" dirty="0">
                <a:latin typeface="TH SarabunIT๙" pitchFamily="34" charset="-34"/>
                <a:cs typeface="TH SarabunIT๙" pitchFamily="34" charset="-34"/>
              </a:rPr>
            </a:br>
            <a:r>
              <a:rPr lang="th-TH" sz="3500" b="1" dirty="0" smtClean="0">
                <a:latin typeface="TH SarabunIT๙" pitchFamily="34" charset="-34"/>
                <a:cs typeface="TH SarabunIT๙" pitchFamily="34" charset="-34"/>
              </a:rPr>
              <a:t>การแจ้งถมดิน / ขุดดิน</a:t>
            </a:r>
            <a:endParaRPr lang="en-GB" sz="3500" dirty="0"/>
          </a:p>
        </p:txBody>
      </p:sp>
      <p:graphicFrame>
        <p:nvGraphicFramePr>
          <p:cNvPr id="4" name="ไดอะแกรม 3"/>
          <p:cNvGraphicFramePr/>
          <p:nvPr>
            <p:extLst>
              <p:ext uri="{D42A27DB-BD31-4B8C-83A1-F6EECF244321}">
                <p14:modId xmlns:p14="http://schemas.microsoft.com/office/powerpoint/2010/main" val="1469776465"/>
              </p:ext>
            </p:extLst>
          </p:nvPr>
        </p:nvGraphicFramePr>
        <p:xfrm>
          <a:off x="539552" y="1844824"/>
          <a:ext cx="8208912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12160" y="5085184"/>
            <a:ext cx="2952328" cy="707886"/>
          </a:xfrm>
          <a:prstGeom prst="rect">
            <a:avLst/>
          </a:prstGeom>
          <a:noFill/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b="1" u="sng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สรุป  ระยะเวลาการบริการ 5 ขั้นตอน ดำเนินการภายใน 7 วัน  </a:t>
            </a:r>
            <a:endParaRPr lang="en-GB" sz="2000" b="1" u="sng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9185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0568" y="203267"/>
            <a:ext cx="7772400" cy="1224136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h-TH" sz="3500" b="1" dirty="0">
                <a:latin typeface="TH SarabunIT๙" pitchFamily="34" charset="-34"/>
                <a:cs typeface="TH SarabunIT๙" pitchFamily="34" charset="-34"/>
              </a:rPr>
              <a:t>แผนผังแสดงขั้นตอนระยะเวลาการปฏิบัติราชการ</a:t>
            </a:r>
            <a:br>
              <a:rPr lang="th-TH" sz="3500" b="1" dirty="0">
                <a:latin typeface="TH SarabunIT๙" pitchFamily="34" charset="-34"/>
                <a:cs typeface="TH SarabunIT๙" pitchFamily="34" charset="-34"/>
              </a:rPr>
            </a:br>
            <a:r>
              <a:rPr lang="th-TH" sz="3500" b="1" dirty="0">
                <a:latin typeface="TH SarabunIT๙" pitchFamily="34" charset="-34"/>
                <a:cs typeface="TH SarabunIT๙" pitchFamily="34" charset="-34"/>
              </a:rPr>
              <a:t>การยื่นขอ</a:t>
            </a:r>
            <a:r>
              <a:rPr lang="th-TH" sz="3500" b="1" dirty="0" smtClean="0">
                <a:latin typeface="TH SarabunIT๙" pitchFamily="34" charset="-34"/>
                <a:cs typeface="TH SarabunIT๙" pitchFamily="34" charset="-34"/>
              </a:rPr>
              <a:t>อนุญาตจำหน่ายสินค้าในที่หรือทางสาธารณะ</a:t>
            </a:r>
            <a:endParaRPr lang="en-GB" sz="3500" dirty="0"/>
          </a:p>
        </p:txBody>
      </p:sp>
      <p:graphicFrame>
        <p:nvGraphicFramePr>
          <p:cNvPr id="7" name="ไดอะแกรม 6"/>
          <p:cNvGraphicFramePr/>
          <p:nvPr>
            <p:extLst>
              <p:ext uri="{D42A27DB-BD31-4B8C-83A1-F6EECF244321}">
                <p14:modId xmlns:p14="http://schemas.microsoft.com/office/powerpoint/2010/main" val="3990131540"/>
              </p:ext>
            </p:extLst>
          </p:nvPr>
        </p:nvGraphicFramePr>
        <p:xfrm>
          <a:off x="683568" y="1772816"/>
          <a:ext cx="7776864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สี่เหลี่ยมผืนผ้า 7"/>
          <p:cNvSpPr/>
          <p:nvPr/>
        </p:nvSpPr>
        <p:spPr>
          <a:xfrm>
            <a:off x="7308304" y="2132856"/>
            <a:ext cx="10801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ไม่ถูกต้อง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12" name="ลูกศรเชื่อมต่อแบบตรง 11"/>
          <p:cNvCxnSpPr/>
          <p:nvPr/>
        </p:nvCxnSpPr>
        <p:spPr>
          <a:xfrm flipV="1">
            <a:off x="7848364" y="2564904"/>
            <a:ext cx="0" cy="100811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ลูกศรเชื่อมต่อแบบตรง 13"/>
          <p:cNvCxnSpPr/>
          <p:nvPr/>
        </p:nvCxnSpPr>
        <p:spPr>
          <a:xfrm flipH="1">
            <a:off x="6948264" y="2317522"/>
            <a:ext cx="432048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ตัวเชื่อมต่อตรง 16"/>
          <p:cNvCxnSpPr/>
          <p:nvPr/>
        </p:nvCxnSpPr>
        <p:spPr>
          <a:xfrm>
            <a:off x="7622214" y="3573016"/>
            <a:ext cx="252028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5748" y="4869160"/>
            <a:ext cx="1584176" cy="1631216"/>
          </a:xfrm>
          <a:prstGeom prst="rect">
            <a:avLst/>
          </a:prstGeom>
          <a:noFill/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b="1" u="sng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สรุป  </a:t>
            </a:r>
          </a:p>
          <a:p>
            <a:pPr algn="ctr"/>
            <a:r>
              <a:rPr lang="th-TH" sz="2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ระยะเวลาการบริการ 4 ขั้นตอน ดำเนินการ</a:t>
            </a:r>
          </a:p>
          <a:p>
            <a:pPr algn="ctr"/>
            <a:r>
              <a:rPr lang="th-TH" sz="2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ภายใน 30 วัน  </a:t>
            </a:r>
            <a:endParaRPr lang="en-GB" sz="20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40505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2035" y="188640"/>
            <a:ext cx="8002413" cy="796950"/>
          </a:xfr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h-TH" sz="25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แผนผังแสดงขั้นตอนระยะเวลาการปฏิบัติราชการ</a:t>
            </a:r>
            <a:br>
              <a:rPr lang="th-TH" sz="25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25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การแจ้งเรื่องร้องเรียน ร้องทุกข์</a:t>
            </a:r>
            <a:endParaRPr lang="en-GB" sz="2500" dirty="0">
              <a:solidFill>
                <a:schemeClr val="tx1"/>
              </a:solidFill>
            </a:endParaRPr>
          </a:p>
        </p:txBody>
      </p:sp>
      <p:sp>
        <p:nvSpPr>
          <p:cNvPr id="7" name="สี่เหลี่ยมผืนผ้ามุมมน 6"/>
          <p:cNvSpPr/>
          <p:nvPr/>
        </p:nvSpPr>
        <p:spPr>
          <a:xfrm>
            <a:off x="611560" y="1092843"/>
            <a:ext cx="2448272" cy="77611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621482" y="1280847"/>
            <a:ext cx="2448272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latin typeface="TH SarabunIT๙" pitchFamily="34" charset="-34"/>
                <a:cs typeface="TH SarabunIT๙" pitchFamily="34" charset="-34"/>
              </a:rPr>
              <a:t>รับเรื่องร้องเรียน/ร้องทุกข์</a:t>
            </a:r>
            <a:endParaRPr lang="en-GB" sz="2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9" name="สี่เหลี่ยมผืนผ้ามุมมน 8"/>
          <p:cNvSpPr/>
          <p:nvPr/>
        </p:nvSpPr>
        <p:spPr>
          <a:xfrm>
            <a:off x="579984" y="2204864"/>
            <a:ext cx="2448272" cy="776119"/>
          </a:xfrm>
          <a:prstGeom prst="roundRect">
            <a:avLst/>
          </a:prstGeom>
          <a:gradFill>
            <a:gsLst>
              <a:gs pos="17500">
                <a:srgbClr val="D1C0EB"/>
              </a:gs>
              <a:gs pos="0">
                <a:schemeClr val="accent4">
                  <a:tint val="50000"/>
                  <a:satMod val="300000"/>
                </a:schemeClr>
              </a:gs>
              <a:gs pos="35000">
                <a:schemeClr val="accent4">
                  <a:tint val="37000"/>
                  <a:satMod val="300000"/>
                </a:schemeClr>
              </a:gs>
              <a:gs pos="100000">
                <a:schemeClr val="accent4">
                  <a:tint val="15000"/>
                  <a:satMod val="350000"/>
                </a:schemeClr>
              </a:gs>
            </a:gsLst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579984" y="2238980"/>
            <a:ext cx="2448272" cy="70788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latin typeface="TH SarabunIT๙" pitchFamily="34" charset="-34"/>
                <a:cs typeface="TH SarabunIT๙" pitchFamily="34" charset="-34"/>
              </a:rPr>
              <a:t>ประสานหน่วยงานรับผิดชอบดำเนินการตรวจสอบข้อเท็จจริง</a:t>
            </a:r>
            <a:endParaRPr lang="en-GB" sz="2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3" name="สี่เหลี่ยมผืนผ้ามุมมน 12"/>
          <p:cNvSpPr/>
          <p:nvPr/>
        </p:nvSpPr>
        <p:spPr>
          <a:xfrm>
            <a:off x="602035" y="3894574"/>
            <a:ext cx="2448272" cy="776119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สี่เหลี่ยมผืนผ้ามุมมน 13"/>
          <p:cNvSpPr/>
          <p:nvPr/>
        </p:nvSpPr>
        <p:spPr>
          <a:xfrm>
            <a:off x="611560" y="3319661"/>
            <a:ext cx="2448272" cy="776119"/>
          </a:xfrm>
          <a:prstGeom prst="roundRect">
            <a:avLst/>
          </a:prstGeom>
          <a:gradFill>
            <a:gsLst>
              <a:gs pos="17500">
                <a:srgbClr val="D1C0EB"/>
              </a:gs>
              <a:gs pos="0">
                <a:schemeClr val="accent4">
                  <a:tint val="50000"/>
                  <a:satMod val="300000"/>
                </a:schemeClr>
              </a:gs>
              <a:gs pos="35000">
                <a:schemeClr val="accent4">
                  <a:tint val="37000"/>
                  <a:satMod val="300000"/>
                </a:schemeClr>
              </a:gs>
              <a:gs pos="100000">
                <a:schemeClr val="accent4">
                  <a:tint val="15000"/>
                  <a:satMod val="350000"/>
                </a:schemeClr>
              </a:gs>
            </a:gsLst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สี่เหลี่ยมผืนผ้ามุมมน 14"/>
          <p:cNvSpPr/>
          <p:nvPr/>
        </p:nvSpPr>
        <p:spPr>
          <a:xfrm>
            <a:off x="602035" y="4438253"/>
            <a:ext cx="2448272" cy="77611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613842" y="4628217"/>
            <a:ext cx="2448272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latin typeface="TH SarabunIT๙" pitchFamily="34" charset="-34"/>
                <a:cs typeface="TH SarabunIT๙" pitchFamily="34" charset="-34"/>
              </a:rPr>
              <a:t>ยุติเรื่องแจ้งผู้ร้องเรียน ฯ ทราบ</a:t>
            </a:r>
            <a:endParaRPr lang="en-GB" sz="2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1482" y="3521244"/>
            <a:ext cx="2448272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latin typeface="TH SarabunIT๙" pitchFamily="34" charset="-34"/>
                <a:cs typeface="TH SarabunIT๙" pitchFamily="34" charset="-34"/>
              </a:rPr>
              <a:t>แจ้งผลให้ศูนย์ร้องเรียนทราบ</a:t>
            </a:r>
            <a:endParaRPr lang="en-GB" sz="2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8" name="สี่เหลี่ยมผืนผ้ามุมมน 17"/>
          <p:cNvSpPr/>
          <p:nvPr/>
        </p:nvSpPr>
        <p:spPr>
          <a:xfrm>
            <a:off x="591766" y="5575523"/>
            <a:ext cx="2448272" cy="776119"/>
          </a:xfrm>
          <a:prstGeom prst="roundRect">
            <a:avLst/>
          </a:prstGeom>
          <a:gradFill>
            <a:gsLst>
              <a:gs pos="17500">
                <a:srgbClr val="D1C0EB"/>
              </a:gs>
              <a:gs pos="0">
                <a:schemeClr val="accent4">
                  <a:tint val="50000"/>
                  <a:satMod val="300000"/>
                </a:schemeClr>
              </a:gs>
              <a:gs pos="35000">
                <a:schemeClr val="accent4">
                  <a:tint val="37000"/>
                  <a:satMod val="300000"/>
                </a:schemeClr>
              </a:gs>
              <a:gs pos="100000">
                <a:schemeClr val="accent4">
                  <a:tint val="15000"/>
                  <a:satMod val="350000"/>
                </a:schemeClr>
              </a:gs>
            </a:gsLst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490017" y="5782577"/>
            <a:ext cx="265363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latin typeface="TH SarabunIT๙" pitchFamily="34" charset="-34"/>
                <a:cs typeface="TH SarabunIT๙" pitchFamily="34" charset="-34"/>
              </a:rPr>
              <a:t>ไม่ยุติเรื่องแจ้งผู้ร้องเรียน ฯ ทราบ</a:t>
            </a:r>
            <a:endParaRPr lang="en-GB" sz="2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" name="สี่เหลี่ยมผืนผ้ามุมมน 19"/>
          <p:cNvSpPr/>
          <p:nvPr/>
        </p:nvSpPr>
        <p:spPr>
          <a:xfrm>
            <a:off x="5652120" y="1249740"/>
            <a:ext cx="2448272" cy="77611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5652120" y="1454299"/>
            <a:ext cx="2448272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latin typeface="TH SarabunIT๙" pitchFamily="34" charset="-34"/>
                <a:cs typeface="TH SarabunIT๙" pitchFamily="34" charset="-34"/>
              </a:rPr>
              <a:t>ร้องเรียนด้วยตัวเอง</a:t>
            </a:r>
            <a:endParaRPr lang="en-GB" sz="2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2" name="สี่เหลี่ยมผืนผ้ามุมมน 21"/>
          <p:cNvSpPr/>
          <p:nvPr/>
        </p:nvSpPr>
        <p:spPr>
          <a:xfrm>
            <a:off x="5658941" y="2373263"/>
            <a:ext cx="2448272" cy="1147981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สี่เหลี่ยมผืนผ้ามุมมน 22"/>
          <p:cNvSpPr/>
          <p:nvPr/>
        </p:nvSpPr>
        <p:spPr>
          <a:xfrm>
            <a:off x="5661645" y="3930481"/>
            <a:ext cx="2448272" cy="77611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สี่เหลี่ยมผืนผ้ามุมมน 24"/>
          <p:cNvSpPr/>
          <p:nvPr/>
        </p:nvSpPr>
        <p:spPr>
          <a:xfrm>
            <a:off x="3851920" y="5575522"/>
            <a:ext cx="2448272" cy="77611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5658941" y="2450048"/>
            <a:ext cx="2448272" cy="101566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latin typeface="TH SarabunIT๙" pitchFamily="34" charset="-34"/>
                <a:cs typeface="TH SarabunIT๙" pitchFamily="34" charset="-34"/>
              </a:rPr>
              <a:t>ทางโทรศัพท์ </a:t>
            </a:r>
          </a:p>
          <a:p>
            <a:pPr algn="ctr"/>
            <a:r>
              <a:rPr lang="th-TH" sz="2000" b="1" dirty="0" smtClean="0">
                <a:latin typeface="TH SarabunIT๙" pitchFamily="34" charset="-34"/>
                <a:cs typeface="TH SarabunIT๙" pitchFamily="34" charset="-34"/>
              </a:rPr>
              <a:t>0-4428-2783</a:t>
            </a:r>
          </a:p>
          <a:p>
            <a:pPr algn="ctr"/>
            <a:r>
              <a:rPr lang="th-TH" sz="2000" b="1" dirty="0" smtClean="0">
                <a:latin typeface="TH SarabunIT๙" pitchFamily="34" charset="-34"/>
                <a:cs typeface="TH SarabunIT๙" pitchFamily="34" charset="-34"/>
              </a:rPr>
              <a:t>0-4435-1000</a:t>
            </a:r>
            <a:endParaRPr lang="en-GB" sz="2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661645" y="3969534"/>
            <a:ext cx="2448272" cy="70788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b="1" dirty="0" err="1" smtClean="0">
                <a:latin typeface="TH SarabunIT๙" pitchFamily="34" charset="-34"/>
                <a:cs typeface="TH SarabunIT๙" pitchFamily="34" charset="-34"/>
              </a:rPr>
              <a:t>ทางเว็ปไซค์</a:t>
            </a:r>
            <a:r>
              <a:rPr lang="th-TH" sz="2000" b="1" dirty="0" smtClean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en-GB" sz="2000" b="1" dirty="0" smtClean="0">
                <a:latin typeface="TH SarabunIT๙" pitchFamily="34" charset="-34"/>
                <a:cs typeface="TH SarabunIT๙" pitchFamily="34" charset="-34"/>
              </a:rPr>
              <a:t>www.tambonbanmai.go.th</a:t>
            </a:r>
            <a:endParaRPr lang="en-GB" sz="2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747145" y="5639702"/>
            <a:ext cx="2653630" cy="70788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latin typeface="TH SarabunIT๙" pitchFamily="34" charset="-34"/>
                <a:cs typeface="TH SarabunIT๙" pitchFamily="34" charset="-34"/>
              </a:rPr>
              <a:t>สิ้นสุดผลการดำเนินการ</a:t>
            </a:r>
          </a:p>
          <a:p>
            <a:pPr algn="ctr"/>
            <a:r>
              <a:rPr lang="th-TH" sz="2000" b="1" dirty="0" smtClean="0">
                <a:latin typeface="TH SarabunIT๙" pitchFamily="34" charset="-34"/>
                <a:cs typeface="TH SarabunIT๙" pitchFamily="34" charset="-34"/>
              </a:rPr>
              <a:t>แจ้งอำเภอทราบ</a:t>
            </a:r>
            <a:endParaRPr lang="en-GB" sz="2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9" name="ลูกศรขวา 28"/>
          <p:cNvSpPr/>
          <p:nvPr/>
        </p:nvSpPr>
        <p:spPr>
          <a:xfrm>
            <a:off x="3040038" y="5896323"/>
            <a:ext cx="811882" cy="162092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ลูกศรลง 29"/>
          <p:cNvSpPr/>
          <p:nvPr/>
        </p:nvSpPr>
        <p:spPr>
          <a:xfrm>
            <a:off x="1737445" y="1868962"/>
            <a:ext cx="175592" cy="335902"/>
          </a:xfrm>
          <a:prstGeom prst="down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ลูกศรลง 30"/>
          <p:cNvSpPr/>
          <p:nvPr/>
        </p:nvSpPr>
        <p:spPr>
          <a:xfrm>
            <a:off x="1736304" y="2980983"/>
            <a:ext cx="175592" cy="335902"/>
          </a:xfrm>
          <a:prstGeom prst="down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ลูกศรลง 31"/>
          <p:cNvSpPr/>
          <p:nvPr/>
        </p:nvSpPr>
        <p:spPr>
          <a:xfrm>
            <a:off x="1720219" y="4105157"/>
            <a:ext cx="175592" cy="335902"/>
          </a:xfrm>
          <a:prstGeom prst="down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ลูกศรลง 32"/>
          <p:cNvSpPr/>
          <p:nvPr/>
        </p:nvSpPr>
        <p:spPr>
          <a:xfrm>
            <a:off x="1717651" y="5214372"/>
            <a:ext cx="175592" cy="335902"/>
          </a:xfrm>
          <a:prstGeom prst="down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วงเล็บเหลี่ยมซ้าย 35"/>
          <p:cNvSpPr/>
          <p:nvPr/>
        </p:nvSpPr>
        <p:spPr>
          <a:xfrm>
            <a:off x="5401047" y="1556792"/>
            <a:ext cx="144016" cy="2881461"/>
          </a:xfrm>
          <a:prstGeom prst="leftBracket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ตัวเชื่อมต่อตรง 46"/>
          <p:cNvCxnSpPr>
            <a:stCxn id="36" idx="1"/>
          </p:cNvCxnSpPr>
          <p:nvPr/>
        </p:nvCxnSpPr>
        <p:spPr>
          <a:xfrm flipH="1" flipV="1">
            <a:off x="4355976" y="2997522"/>
            <a:ext cx="1045071" cy="1"/>
          </a:xfrm>
          <a:prstGeom prst="line">
            <a:avLst/>
          </a:prstGeom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ตัวเชื่อมต่อตรง 48"/>
          <p:cNvCxnSpPr/>
          <p:nvPr/>
        </p:nvCxnSpPr>
        <p:spPr>
          <a:xfrm>
            <a:off x="4355976" y="1412776"/>
            <a:ext cx="0" cy="1594272"/>
          </a:xfrm>
          <a:prstGeom prst="line">
            <a:avLst/>
          </a:prstGeom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ลูกศรเชื่อมต่อแบบตรง 52"/>
          <p:cNvCxnSpPr/>
          <p:nvPr/>
        </p:nvCxnSpPr>
        <p:spPr>
          <a:xfrm flipH="1">
            <a:off x="3069754" y="1412776"/>
            <a:ext cx="1286222" cy="0"/>
          </a:xfrm>
          <a:prstGeom prst="straightConnector1">
            <a:avLst/>
          </a:prstGeom>
          <a:ln w="28575">
            <a:solidFill>
              <a:schemeClr val="accent4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6401544" y="5609638"/>
            <a:ext cx="2410171" cy="70788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solidFill>
                  <a:srgbClr val="7030A0"/>
                </a:solidFill>
                <a:latin typeface="TH SarabunIT๙" pitchFamily="34" charset="-34"/>
                <a:cs typeface="TH SarabunIT๙" pitchFamily="34" charset="-34"/>
              </a:rPr>
              <a:t>สรุประยะเวลาการบริการ </a:t>
            </a:r>
          </a:p>
          <a:p>
            <a:pPr algn="ctr"/>
            <a:r>
              <a:rPr lang="th-TH" sz="2000" b="1" dirty="0">
                <a:solidFill>
                  <a:srgbClr val="7030A0"/>
                </a:solidFill>
                <a:latin typeface="TH SarabunIT๙" pitchFamily="34" charset="-34"/>
                <a:cs typeface="TH SarabunIT๙" pitchFamily="34" charset="-34"/>
              </a:rPr>
              <a:t>ร</a:t>
            </a:r>
            <a:r>
              <a:rPr lang="th-TH" sz="2000" b="1" dirty="0" smtClean="0">
                <a:solidFill>
                  <a:srgbClr val="7030A0"/>
                </a:solidFill>
                <a:latin typeface="TH SarabunIT๙" pitchFamily="34" charset="-34"/>
                <a:cs typeface="TH SarabunIT๙" pitchFamily="34" charset="-34"/>
              </a:rPr>
              <a:t>วมทั้งสิ้น 7 วัน</a:t>
            </a:r>
            <a:endParaRPr lang="en-GB" sz="2000" b="1" dirty="0">
              <a:solidFill>
                <a:srgbClr val="7030A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5841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465694" y="434380"/>
            <a:ext cx="6932692" cy="965969"/>
          </a:xfr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th-TH" sz="3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แผนผังแสดงขั้นตอนระยะเวลาการปฏิบัติราชการ</a:t>
            </a:r>
            <a:br>
              <a:rPr lang="th-TH" sz="3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3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การรับชำระภาษี</a:t>
            </a:r>
            <a:endParaRPr lang="en-GB" sz="30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99585" y="1816719"/>
            <a:ext cx="2880320" cy="648072"/>
          </a:xfr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sz="28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ภาษีที่ดินและสิ่งปลูกสร้าง</a:t>
            </a:r>
            <a:endParaRPr lang="en-GB" sz="28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1" name="ชื่อเรื่องรอง 2"/>
          <p:cNvSpPr txBox="1">
            <a:spLocks/>
          </p:cNvSpPr>
          <p:nvPr/>
        </p:nvSpPr>
        <p:spPr>
          <a:xfrm>
            <a:off x="5990530" y="1828501"/>
            <a:ext cx="2059483" cy="64807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28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ภาษีป้าย</a:t>
            </a:r>
            <a:endParaRPr lang="en-GB" sz="28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15" name="ตัวเชื่อมต่อตรง 14"/>
          <p:cNvCxnSpPr/>
          <p:nvPr/>
        </p:nvCxnSpPr>
        <p:spPr>
          <a:xfrm>
            <a:off x="2915816" y="2780023"/>
            <a:ext cx="403244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ตัวเชื่อมต่อตรง 18"/>
          <p:cNvCxnSpPr/>
          <p:nvPr/>
        </p:nvCxnSpPr>
        <p:spPr>
          <a:xfrm>
            <a:off x="2919640" y="2486725"/>
            <a:ext cx="0" cy="2880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ตัวเชื่อมต่อตรง 19"/>
          <p:cNvCxnSpPr/>
          <p:nvPr/>
        </p:nvCxnSpPr>
        <p:spPr>
          <a:xfrm>
            <a:off x="6935385" y="2491991"/>
            <a:ext cx="0" cy="2880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ชื่อเรื่องรอง 2"/>
          <p:cNvSpPr txBox="1">
            <a:spLocks/>
          </p:cNvSpPr>
          <p:nvPr/>
        </p:nvSpPr>
        <p:spPr>
          <a:xfrm>
            <a:off x="2061679" y="3140968"/>
            <a:ext cx="5782269" cy="86409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 sz="8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28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กรอกข้อมูลในแบบพร้อมแนบเอกสารยื่นต่อเจ้าหน้าที่</a:t>
            </a:r>
          </a:p>
          <a:p>
            <a:endParaRPr lang="en-GB" sz="28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2" name="ชื่อเรื่องรอง 2"/>
          <p:cNvSpPr txBox="1">
            <a:spLocks/>
          </p:cNvSpPr>
          <p:nvPr/>
        </p:nvSpPr>
        <p:spPr>
          <a:xfrm>
            <a:off x="2066663" y="4374629"/>
            <a:ext cx="5782269" cy="86409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 sz="800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28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เจ้าหน้าที่ตรวจสอบเอกสาร</a:t>
            </a:r>
            <a:endParaRPr lang="en-GB" sz="28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3" name="ชื่อเรื่องรอง 2"/>
          <p:cNvSpPr txBox="1">
            <a:spLocks/>
          </p:cNvSpPr>
          <p:nvPr/>
        </p:nvSpPr>
        <p:spPr>
          <a:xfrm>
            <a:off x="2056986" y="5593432"/>
            <a:ext cx="5782269" cy="86409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 sz="800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28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ออกใบเสร็จรับเงิน</a:t>
            </a:r>
            <a:endParaRPr lang="en-GB" sz="28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0" name="ลูกศรลง 29"/>
          <p:cNvSpPr/>
          <p:nvPr/>
        </p:nvSpPr>
        <p:spPr>
          <a:xfrm>
            <a:off x="4804104" y="2789548"/>
            <a:ext cx="127936" cy="341895"/>
          </a:xfrm>
          <a:prstGeom prst="downArrow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ลูกศรลง 30"/>
          <p:cNvSpPr/>
          <p:nvPr/>
        </p:nvSpPr>
        <p:spPr>
          <a:xfrm>
            <a:off x="4804104" y="4023209"/>
            <a:ext cx="127936" cy="341895"/>
          </a:xfrm>
          <a:prstGeom prst="downArrow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ลูกศรลง 31"/>
          <p:cNvSpPr/>
          <p:nvPr/>
        </p:nvSpPr>
        <p:spPr>
          <a:xfrm>
            <a:off x="4802384" y="5242012"/>
            <a:ext cx="127936" cy="341895"/>
          </a:xfrm>
          <a:prstGeom prst="downArrow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ชื่อเรื่องรอง 2"/>
          <p:cNvSpPr txBox="1">
            <a:spLocks/>
          </p:cNvSpPr>
          <p:nvPr/>
        </p:nvSpPr>
        <p:spPr>
          <a:xfrm>
            <a:off x="112835" y="3035860"/>
            <a:ext cx="1866877" cy="327345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1600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เอกสารสำหรับการยื่นภาษี</a:t>
            </a:r>
          </a:p>
          <a:p>
            <a:pPr algn="l"/>
            <a:r>
              <a:rPr lang="th-TH" sz="1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1. สำเนาบัตรประชาชน</a:t>
            </a:r>
          </a:p>
          <a:p>
            <a:pPr algn="l"/>
            <a:r>
              <a:rPr lang="th-TH" sz="1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2. สำเนาทะเบียนบ้าน</a:t>
            </a:r>
          </a:p>
          <a:p>
            <a:pPr algn="l"/>
            <a:r>
              <a:rPr lang="th-TH" sz="1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3. ใบเสร็จรับเงินปีที่ผ่านมา</a:t>
            </a:r>
          </a:p>
          <a:p>
            <a:endParaRPr lang="th-TH" sz="16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l"/>
            <a:r>
              <a:rPr lang="th-TH" sz="19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สรุประยะเวลาการบริการ</a:t>
            </a:r>
          </a:p>
          <a:p>
            <a:pPr marL="285750" indent="-285750" algn="l">
              <a:buFontTx/>
              <a:buChar char="-"/>
            </a:pPr>
            <a:r>
              <a:rPr lang="th-TH" sz="17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การชำระภาษีป้าย ใช้เวลา  30 วัน</a:t>
            </a:r>
          </a:p>
          <a:p>
            <a:pPr marL="285750" indent="-285750" algn="l">
              <a:buFontTx/>
              <a:buChar char="-"/>
            </a:pPr>
            <a:r>
              <a:rPr lang="th-TH" sz="17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การชำระภาษีที่ดินและสิ่งปลูกสร้าง ใช้เวลา 10 นาที / ราย</a:t>
            </a:r>
          </a:p>
          <a:p>
            <a:pPr marL="342900" indent="-342900">
              <a:buFontTx/>
              <a:buChar char="-"/>
            </a:pPr>
            <a:endParaRPr lang="th-TH" sz="19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9204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h-TH" sz="3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แผนผังแสดงขั้นตอนระยะเวลาการปฏิบัติราชการ</a:t>
            </a:r>
            <a:br>
              <a:rPr lang="th-TH" sz="3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3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การลงทะเบียนผู้มีสิทธิเบี้ยยังชีพผู้สูงอายุ พิการ ผู้ป่วยเอดส์</a:t>
            </a:r>
            <a:endParaRPr lang="en-GB" sz="30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0075231"/>
              </p:ext>
            </p:extLst>
          </p:nvPr>
        </p:nvGraphicFramePr>
        <p:xfrm>
          <a:off x="383690" y="2044635"/>
          <a:ext cx="8435280" cy="45693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59832" y="1855490"/>
            <a:ext cx="2952328" cy="55399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3000" b="1" dirty="0" smtClean="0">
                <a:latin typeface="TH SarabunIT๙" pitchFamily="34" charset="-34"/>
                <a:cs typeface="TH SarabunIT๙" pitchFamily="34" charset="-34"/>
              </a:rPr>
              <a:t>รับเอกสารใบลงทะเบียน </a:t>
            </a:r>
            <a:endParaRPr lang="en-GB" sz="3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59832" y="2810644"/>
            <a:ext cx="2952328" cy="55399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3000" b="1" dirty="0" smtClean="0">
                <a:latin typeface="TH SarabunIT๙" pitchFamily="34" charset="-34"/>
                <a:cs typeface="TH SarabunIT๙" pitchFamily="34" charset="-34"/>
              </a:rPr>
              <a:t>กรอกข้อมูล</a:t>
            </a:r>
            <a:endParaRPr lang="en-GB" sz="3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59832" y="3775323"/>
            <a:ext cx="2952328" cy="55399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3000" b="1" dirty="0" smtClean="0">
                <a:latin typeface="TH SarabunIT๙" pitchFamily="34" charset="-34"/>
                <a:cs typeface="TH SarabunIT๙" pitchFamily="34" charset="-34"/>
              </a:rPr>
              <a:t>ตรวจสอบคุณสมบัติ</a:t>
            </a:r>
            <a:endParaRPr lang="en-GB" sz="3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82466" y="4748386"/>
            <a:ext cx="3611066" cy="55399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3000" b="1" dirty="0" smtClean="0">
                <a:latin typeface="TH SarabunIT๙" pitchFamily="34" charset="-34"/>
                <a:cs typeface="TH SarabunIT๙" pitchFamily="34" charset="-34"/>
              </a:rPr>
              <a:t>ลงชื่อผู้ยื่นคำขอรับเบี้ยยังชีพ</a:t>
            </a:r>
            <a:endParaRPr lang="en-GB" sz="3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77107" y="5729064"/>
            <a:ext cx="4048447" cy="55399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3000" b="1" dirty="0" smtClean="0">
                <a:latin typeface="TH SarabunIT๙" pitchFamily="34" charset="-34"/>
                <a:cs typeface="TH SarabunIT๙" pitchFamily="34" charset="-34"/>
              </a:rPr>
              <a:t>รับเอกสารยืนยันการลงทะเบียน</a:t>
            </a:r>
            <a:endParaRPr lang="en-GB" sz="3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0" name="ลูกศรลง 9"/>
          <p:cNvSpPr/>
          <p:nvPr/>
        </p:nvSpPr>
        <p:spPr>
          <a:xfrm>
            <a:off x="4440746" y="2409488"/>
            <a:ext cx="180020" cy="401156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ลูกศรลง 10"/>
          <p:cNvSpPr/>
          <p:nvPr/>
        </p:nvSpPr>
        <p:spPr>
          <a:xfrm>
            <a:off x="4440746" y="4347230"/>
            <a:ext cx="180020" cy="401156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ลูกศรลง 11"/>
          <p:cNvSpPr/>
          <p:nvPr/>
        </p:nvSpPr>
        <p:spPr>
          <a:xfrm>
            <a:off x="4440746" y="3374167"/>
            <a:ext cx="180020" cy="401156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ลูกศรลง 12"/>
          <p:cNvSpPr/>
          <p:nvPr/>
        </p:nvSpPr>
        <p:spPr>
          <a:xfrm>
            <a:off x="4445986" y="5338202"/>
            <a:ext cx="180020" cy="401156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6516216" y="1902180"/>
            <a:ext cx="2410171" cy="70788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solidFill>
                  <a:schemeClr val="accent3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สรุประยะเวลาการบริการ </a:t>
            </a:r>
          </a:p>
          <a:p>
            <a:pPr algn="ctr"/>
            <a:r>
              <a:rPr lang="th-TH" sz="2000" b="1" dirty="0">
                <a:solidFill>
                  <a:schemeClr val="accent3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ร</a:t>
            </a:r>
            <a:r>
              <a:rPr lang="th-TH" sz="2000" b="1" dirty="0" smtClean="0">
                <a:solidFill>
                  <a:schemeClr val="accent3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วมทั้งสิ้น 10 นาที / ราย</a:t>
            </a:r>
            <a:endParaRPr lang="en-GB" sz="2000" b="1" dirty="0">
              <a:solidFill>
                <a:schemeClr val="accent3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8797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772400" cy="1224135"/>
          </a:xfrm>
          <a:scene3d>
            <a:camera prst="perspectiveFront"/>
            <a:lightRig rig="threePt" dir="t"/>
          </a:scene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h-TH" sz="3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แผนผังแสดงขั้นตอนระยะเวลาการปฏิบัติราชการ</a:t>
            </a:r>
            <a:br>
              <a:rPr lang="th-TH" sz="3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3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การรับสมัครนักเรียน ศูนย์พัฒนาเด็กเล็กเทศบาลตำบลบ้านใหม่</a:t>
            </a:r>
            <a:endParaRPr lang="en-GB" sz="3000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graphicFrame>
        <p:nvGraphicFramePr>
          <p:cNvPr id="4" name="ไดอะแกรม 3"/>
          <p:cNvGraphicFramePr/>
          <p:nvPr>
            <p:extLst>
              <p:ext uri="{D42A27DB-BD31-4B8C-83A1-F6EECF244321}">
                <p14:modId xmlns:p14="http://schemas.microsoft.com/office/powerpoint/2010/main" val="153308036"/>
              </p:ext>
            </p:extLst>
          </p:nvPr>
        </p:nvGraphicFramePr>
        <p:xfrm>
          <a:off x="467544" y="1700808"/>
          <a:ext cx="8136904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วงรี 10"/>
          <p:cNvSpPr/>
          <p:nvPr/>
        </p:nvSpPr>
        <p:spPr>
          <a:xfrm>
            <a:off x="5571768" y="2019484"/>
            <a:ext cx="2136988" cy="129614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5712784" y="2252057"/>
            <a:ext cx="1872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กรอกใบสมัคร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นักเรียน</a:t>
            </a:r>
            <a:endParaRPr lang="en-GB" dirty="0">
              <a:latin typeface="TH SarabunIT๙" pitchFamily="34" charset="-34"/>
              <a:cs typeface="TH SarabunIT๙" pitchFamily="34" charset="-34"/>
            </a:endParaRPr>
          </a:p>
          <a:p>
            <a:pPr algn="ctr"/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ศูนย์พัฒนาเด็กเล็กเทศบาลตำบล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บ้านใหม่</a:t>
            </a:r>
            <a:endParaRPr lang="en-GB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3" name="สี่เหลี่ยมผืนผ้ามุมมน 12"/>
          <p:cNvSpPr/>
          <p:nvPr/>
        </p:nvSpPr>
        <p:spPr>
          <a:xfrm>
            <a:off x="5364088" y="3717032"/>
            <a:ext cx="2520280" cy="100811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571768" y="4029136"/>
            <a:ext cx="2196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ตรวจสอบเอกสารของ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นักเรียน</a:t>
            </a:r>
            <a:endParaRPr lang="en-GB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5" name="ตัดมุมสี่เหลี่ยมผืนผ้าด้านทแยงมุม 14"/>
          <p:cNvSpPr/>
          <p:nvPr/>
        </p:nvSpPr>
        <p:spPr>
          <a:xfrm>
            <a:off x="5508103" y="5229200"/>
            <a:ext cx="2232248" cy="1080120"/>
          </a:xfrm>
          <a:prstGeom prst="snip2Diag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5508103" y="5307595"/>
            <a:ext cx="222970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แจ้งผลการรับสมัครให้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ผู้สมัคร</a:t>
            </a:r>
          </a:p>
          <a:p>
            <a:pPr algn="ctr"/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ให้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ผู้ปกครองทราบ  </a:t>
            </a:r>
            <a:endParaRPr lang="th-TH" b="1" dirty="0" smtClean="0">
              <a:latin typeface="TH SarabunIT๙" pitchFamily="34" charset="-34"/>
              <a:cs typeface="TH SarabunIT๙" pitchFamily="34" charset="-34"/>
            </a:endParaRPr>
          </a:p>
          <a:p>
            <a:pPr algn="ctr"/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ณ วัน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รับสมัคร</a:t>
            </a:r>
            <a:endParaRPr lang="en-GB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9" name="ลูกศรขวาท้ายบาก 18"/>
          <p:cNvSpPr/>
          <p:nvPr/>
        </p:nvSpPr>
        <p:spPr>
          <a:xfrm>
            <a:off x="2973704" y="2135770"/>
            <a:ext cx="1872208" cy="1063570"/>
          </a:xfrm>
          <a:prstGeom prst="notchedRight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2895938" y="2467500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latin typeface="TH SarabunIT๙" pitchFamily="34" charset="-34"/>
                <a:cs typeface="TH SarabunIT๙" pitchFamily="34" charset="-34"/>
              </a:rPr>
              <a:t>ขั้นตอนที่ 1</a:t>
            </a:r>
            <a:endParaRPr lang="en-GB" sz="20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1" name="ลูกศรขวาท้ายบาก 20"/>
          <p:cNvSpPr/>
          <p:nvPr/>
        </p:nvSpPr>
        <p:spPr>
          <a:xfrm>
            <a:off x="3059832" y="5312559"/>
            <a:ext cx="1872208" cy="1063570"/>
          </a:xfrm>
          <a:prstGeom prst="notchedRight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ลูกศรขวาท้ายบาก 21"/>
          <p:cNvSpPr/>
          <p:nvPr/>
        </p:nvSpPr>
        <p:spPr>
          <a:xfrm>
            <a:off x="3042925" y="3802796"/>
            <a:ext cx="1872208" cy="1063570"/>
          </a:xfrm>
          <a:prstGeom prst="notchedRight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2973917" y="5644289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latin typeface="TH SarabunIT๙" pitchFamily="34" charset="-34"/>
                <a:cs typeface="TH SarabunIT๙" pitchFamily="34" charset="-34"/>
              </a:rPr>
              <a:t>ขั้นตอนที่ 3</a:t>
            </a:r>
            <a:endParaRPr lang="en-GB" sz="20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930442" y="4138801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latin typeface="TH SarabunIT๙" pitchFamily="34" charset="-34"/>
                <a:cs typeface="TH SarabunIT๙" pitchFamily="34" charset="-34"/>
              </a:rPr>
              <a:t>ขั้นตอนที่ 2</a:t>
            </a:r>
            <a:endParaRPr lang="en-GB" sz="20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11390" y="3859859"/>
            <a:ext cx="2410171" cy="70788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สรุประยะเวลาการบริการ </a:t>
            </a:r>
          </a:p>
          <a:p>
            <a:pPr algn="ctr"/>
            <a:r>
              <a:rPr lang="th-TH" sz="2000" b="1" dirty="0">
                <a:solidFill>
                  <a:schemeClr val="accent6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ร</a:t>
            </a:r>
            <a: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วมทั้งสิ้น 20 นาที / ราย</a:t>
            </a:r>
            <a:endParaRPr lang="en-GB" sz="2000" b="1" dirty="0">
              <a:solidFill>
                <a:schemeClr val="accent6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0985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57808" y="476672"/>
            <a:ext cx="7772400" cy="1152127"/>
          </a:xfr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0"/>
          </a:gradFill>
        </p:spPr>
        <p:txBody>
          <a:bodyPr>
            <a:normAutofit/>
          </a:bodyPr>
          <a:lstStyle/>
          <a:p>
            <a:r>
              <a:rPr lang="th-TH" sz="3000" b="1" dirty="0" smtClean="0">
                <a:latin typeface="TH SarabunIT๙" pitchFamily="34" charset="-34"/>
                <a:cs typeface="TH SarabunIT๙" pitchFamily="34" charset="-34"/>
              </a:rPr>
              <a:t>แผนผังแสดงขั้นตอนระยะเวลาการปฏิบัติราชการ</a:t>
            </a:r>
            <a:br>
              <a:rPr lang="th-TH" sz="3000" b="1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sz="3000" b="1" dirty="0" smtClean="0">
                <a:latin typeface="TH SarabunIT๙" pitchFamily="34" charset="-34"/>
                <a:cs typeface="TH SarabunIT๙" pitchFamily="34" charset="-34"/>
              </a:rPr>
              <a:t>การยื่นขออนุญาตประกอบกิจการที่เป็นอันตรายต่อสุขภาพ</a:t>
            </a:r>
            <a:endParaRPr lang="en-GB" sz="3000" dirty="0"/>
          </a:p>
        </p:txBody>
      </p:sp>
      <p:sp>
        <p:nvSpPr>
          <p:cNvPr id="4" name="รูปห้าเหลี่ยม 3"/>
          <p:cNvSpPr/>
          <p:nvPr/>
        </p:nvSpPr>
        <p:spPr>
          <a:xfrm>
            <a:off x="6336196" y="2700519"/>
            <a:ext cx="2232248" cy="864096"/>
          </a:xfrm>
          <a:prstGeom prst="homePlate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62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6390135" y="2778624"/>
            <a:ext cx="18722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latin typeface="TH SarabunIT๙" pitchFamily="34" charset="-34"/>
                <a:cs typeface="TH SarabunIT๙" pitchFamily="34" charset="-34"/>
              </a:rPr>
              <a:t>ยื่นคำร้องขอใบอนุญาตประกอบกิจการ</a:t>
            </a:r>
            <a:endParaRPr lang="en-GB" sz="2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รูปห้าเหลี่ยม 5"/>
          <p:cNvSpPr/>
          <p:nvPr/>
        </p:nvSpPr>
        <p:spPr>
          <a:xfrm>
            <a:off x="6336196" y="4743290"/>
            <a:ext cx="2232248" cy="864096"/>
          </a:xfrm>
          <a:prstGeom prst="homePlate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62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6389685" y="4829250"/>
            <a:ext cx="18722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latin typeface="TH SarabunIT๙" pitchFamily="34" charset="-34"/>
                <a:cs typeface="TH SarabunIT๙" pitchFamily="34" charset="-34"/>
              </a:rPr>
              <a:t>เจ้าหน้าที่ตรวจสอบเอกสาร</a:t>
            </a:r>
            <a:endParaRPr lang="en-GB" sz="2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8" name="รูปห้าเหลี่ยม 7"/>
          <p:cNvSpPr/>
          <p:nvPr/>
        </p:nvSpPr>
        <p:spPr>
          <a:xfrm rot="10800000">
            <a:off x="3347864" y="3600426"/>
            <a:ext cx="2232248" cy="884955"/>
          </a:xfrm>
          <a:prstGeom prst="homePlate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62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3707904" y="3688960"/>
            <a:ext cx="18722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latin typeface="TH SarabunIT๙" pitchFamily="34" charset="-34"/>
                <a:cs typeface="TH SarabunIT๙" pitchFamily="34" charset="-34"/>
              </a:rPr>
              <a:t>ตรวจสอบที่ตั้ง</a:t>
            </a:r>
          </a:p>
          <a:p>
            <a:pPr algn="ctr"/>
            <a:r>
              <a:rPr lang="th-TH" sz="2000" b="1" dirty="0" smtClean="0">
                <a:latin typeface="TH SarabunIT๙" pitchFamily="34" charset="-34"/>
                <a:cs typeface="TH SarabunIT๙" pitchFamily="34" charset="-34"/>
              </a:rPr>
              <a:t>ประกอบกิจการ</a:t>
            </a:r>
            <a:endParaRPr lang="en-GB" sz="2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0" name="รูปห้าเหลี่ยม 9"/>
          <p:cNvSpPr/>
          <p:nvPr/>
        </p:nvSpPr>
        <p:spPr>
          <a:xfrm rot="10800000">
            <a:off x="467544" y="2727704"/>
            <a:ext cx="2232248" cy="864096"/>
          </a:xfrm>
          <a:prstGeom prst="homePlate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62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760725" y="2959697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latin typeface="TH SarabunIT๙" pitchFamily="34" charset="-34"/>
                <a:cs typeface="TH SarabunIT๙" pitchFamily="34" charset="-34"/>
              </a:rPr>
              <a:t>แจ้งผลการอนุญาต</a:t>
            </a:r>
            <a:endParaRPr lang="en-GB" sz="2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4" name="รูปห้าเหลี่ยม 13"/>
          <p:cNvSpPr/>
          <p:nvPr/>
        </p:nvSpPr>
        <p:spPr>
          <a:xfrm rot="10800000">
            <a:off x="467544" y="4805307"/>
            <a:ext cx="2232248" cy="864096"/>
          </a:xfrm>
          <a:prstGeom prst="homePlate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62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536926" y="4892462"/>
            <a:ext cx="23533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latin typeface="TH SarabunIT๙" pitchFamily="34" charset="-34"/>
                <a:cs typeface="TH SarabunIT๙" pitchFamily="34" charset="-34"/>
              </a:rPr>
              <a:t>ผู้ขออนุญาตชำระค่าธรรมเนียม/รับใบอนุญาต</a:t>
            </a:r>
            <a:endParaRPr lang="en-GB" sz="2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47863" y="5887456"/>
            <a:ext cx="2410171" cy="70788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สรุประยะเวลาการบริการ </a:t>
            </a:r>
          </a:p>
          <a:p>
            <a:pPr algn="ctr"/>
            <a:r>
              <a:rPr lang="th-TH" sz="20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ร</a:t>
            </a:r>
            <a:r>
              <a:rPr lang="th-TH" sz="2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วมทั้งสิ้น 30 วัน</a:t>
            </a:r>
            <a:endParaRPr lang="en-GB" sz="20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7" name="ลูกศรลง 16"/>
          <p:cNvSpPr/>
          <p:nvPr/>
        </p:nvSpPr>
        <p:spPr>
          <a:xfrm>
            <a:off x="1533575" y="3799345"/>
            <a:ext cx="360040" cy="796421"/>
          </a:xfrm>
          <a:prstGeom prst="downArrow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62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ลูกศรลง 17"/>
          <p:cNvSpPr/>
          <p:nvPr/>
        </p:nvSpPr>
        <p:spPr>
          <a:xfrm>
            <a:off x="6588224" y="3747588"/>
            <a:ext cx="360040" cy="796421"/>
          </a:xfrm>
          <a:prstGeom prst="downArrow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62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ลูกศรลง 18"/>
          <p:cNvSpPr/>
          <p:nvPr/>
        </p:nvSpPr>
        <p:spPr>
          <a:xfrm rot="10800000">
            <a:off x="7328497" y="3735453"/>
            <a:ext cx="360040" cy="796421"/>
          </a:xfrm>
          <a:prstGeom prst="downArrow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62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7884368" y="3829251"/>
            <a:ext cx="946462" cy="707886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solidFill>
                  <a:srgbClr val="002060"/>
                </a:solidFill>
                <a:latin typeface="TH SarabunIT๙" pitchFamily="34" charset="-34"/>
                <a:cs typeface="TH SarabunIT๙" pitchFamily="34" charset="-34"/>
              </a:rPr>
              <a:t>เอกสาร</a:t>
            </a:r>
          </a:p>
          <a:p>
            <a:pPr algn="ctr"/>
            <a:r>
              <a:rPr lang="th-TH" sz="2000" b="1" dirty="0" smtClean="0">
                <a:solidFill>
                  <a:srgbClr val="002060"/>
                </a:solidFill>
                <a:latin typeface="TH SarabunIT๙" pitchFamily="34" charset="-34"/>
                <a:cs typeface="TH SarabunIT๙" pitchFamily="34" charset="-34"/>
              </a:rPr>
              <a:t>ไม่ครบ</a:t>
            </a:r>
            <a:endParaRPr lang="en-GB" sz="2000" b="1" dirty="0">
              <a:solidFill>
                <a:srgbClr val="00206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1786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560840" cy="1152128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h-TH" sz="3000" b="1" dirty="0" smtClean="0">
                <a:solidFill>
                  <a:srgbClr val="002060"/>
                </a:solidFill>
                <a:latin typeface="TH SarabunIT๙" pitchFamily="34" charset="-34"/>
                <a:cs typeface="TH SarabunIT๙" pitchFamily="34" charset="-34"/>
              </a:rPr>
              <a:t>แผนผังแสดงขั้นตอนระยะเวลาการปฏิบัติราชการ</a:t>
            </a:r>
            <a:br>
              <a:rPr lang="th-TH" sz="3000" b="1" dirty="0" smtClean="0">
                <a:solidFill>
                  <a:srgbClr val="002060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3000" b="1" dirty="0" smtClean="0">
                <a:solidFill>
                  <a:srgbClr val="002060"/>
                </a:solidFill>
                <a:latin typeface="TH SarabunIT๙" pitchFamily="34" charset="-34"/>
                <a:cs typeface="TH SarabunIT๙" pitchFamily="34" charset="-34"/>
              </a:rPr>
              <a:t>การยื่นขอใบอนุญาตจัดตั้งตลาด</a:t>
            </a:r>
            <a:endParaRPr lang="en-GB" sz="3000" dirty="0">
              <a:solidFill>
                <a:srgbClr val="002060"/>
              </a:solidFill>
            </a:endParaRPr>
          </a:p>
        </p:txBody>
      </p:sp>
      <p:sp>
        <p:nvSpPr>
          <p:cNvPr id="4" name="ยกนูน 3"/>
          <p:cNvSpPr/>
          <p:nvPr/>
        </p:nvSpPr>
        <p:spPr>
          <a:xfrm>
            <a:off x="2866686" y="1717750"/>
            <a:ext cx="3528392" cy="672489"/>
          </a:xfrm>
          <a:prstGeom prst="bevel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110088" y="1849081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solidFill>
                  <a:srgbClr val="002060"/>
                </a:solidFill>
                <a:latin typeface="TH SarabunIT๙" pitchFamily="34" charset="-34"/>
                <a:cs typeface="TH SarabunIT๙" pitchFamily="34" charset="-34"/>
              </a:rPr>
              <a:t>ผู้ขออนุญาตยื่นคำร้องขอจัดตั้งตลาด</a:t>
            </a:r>
            <a:endParaRPr lang="en-GB" sz="2000" b="1" dirty="0">
              <a:solidFill>
                <a:srgbClr val="00206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ยกนูน 5"/>
          <p:cNvSpPr/>
          <p:nvPr/>
        </p:nvSpPr>
        <p:spPr>
          <a:xfrm>
            <a:off x="2876855" y="2708920"/>
            <a:ext cx="3528392" cy="672489"/>
          </a:xfrm>
          <a:prstGeom prst="bevel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ยกนูน 6"/>
          <p:cNvSpPr/>
          <p:nvPr/>
        </p:nvSpPr>
        <p:spPr>
          <a:xfrm>
            <a:off x="2876855" y="3668819"/>
            <a:ext cx="3528392" cy="672489"/>
          </a:xfrm>
          <a:prstGeom prst="bevel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ยกนูน 7"/>
          <p:cNvSpPr/>
          <p:nvPr/>
        </p:nvSpPr>
        <p:spPr>
          <a:xfrm>
            <a:off x="2866686" y="5661248"/>
            <a:ext cx="3528392" cy="672489"/>
          </a:xfrm>
          <a:prstGeom prst="bevel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ยกนูน 8"/>
          <p:cNvSpPr/>
          <p:nvPr/>
        </p:nvSpPr>
        <p:spPr>
          <a:xfrm>
            <a:off x="2876855" y="4676931"/>
            <a:ext cx="3528392" cy="672489"/>
          </a:xfrm>
          <a:prstGeom prst="bevel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3109724" y="3805008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solidFill>
                  <a:srgbClr val="002060"/>
                </a:solidFill>
                <a:latin typeface="TH SarabunIT๙" pitchFamily="34" charset="-34"/>
                <a:cs typeface="TH SarabunIT๙" pitchFamily="34" charset="-34"/>
              </a:rPr>
              <a:t>เจ้าหน้าที่ออกตรวจสถานที่</a:t>
            </a:r>
            <a:endParaRPr lang="en-GB" sz="2000" b="1" dirty="0">
              <a:solidFill>
                <a:srgbClr val="00206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10088" y="4813120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solidFill>
                  <a:srgbClr val="002060"/>
                </a:solidFill>
                <a:latin typeface="TH SarabunIT๙" pitchFamily="34" charset="-34"/>
                <a:cs typeface="TH SarabunIT๙" pitchFamily="34" charset="-34"/>
              </a:rPr>
              <a:t>แจ้งผลการพิจารณา</a:t>
            </a:r>
            <a:endParaRPr lang="en-GB" sz="2000" b="1" dirty="0">
              <a:solidFill>
                <a:srgbClr val="00206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10088" y="5814689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solidFill>
                  <a:srgbClr val="002060"/>
                </a:solidFill>
                <a:latin typeface="TH SarabunIT๙" pitchFamily="34" charset="-34"/>
                <a:cs typeface="TH SarabunIT๙" pitchFamily="34" charset="-34"/>
              </a:rPr>
              <a:t>ผู้ขออนุญาตชำระค่าธรรมเนียม/รับใบอนุญาต</a:t>
            </a:r>
            <a:endParaRPr lang="en-GB" b="1" dirty="0">
              <a:solidFill>
                <a:srgbClr val="00206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17987" y="2845109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solidFill>
                  <a:srgbClr val="002060"/>
                </a:solidFill>
                <a:latin typeface="TH SarabunIT๙" pitchFamily="34" charset="-34"/>
                <a:cs typeface="TH SarabunIT๙" pitchFamily="34" charset="-34"/>
              </a:rPr>
              <a:t>เจ้าหน้าที่ตรวจสอบเอกสาร</a:t>
            </a:r>
            <a:endParaRPr lang="en-GB" sz="2000" b="1" dirty="0">
              <a:solidFill>
                <a:srgbClr val="00206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9512" y="3633422"/>
            <a:ext cx="2410171" cy="70788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solidFill>
                  <a:srgbClr val="002060"/>
                </a:solidFill>
                <a:latin typeface="TH SarabunIT๙" pitchFamily="34" charset="-34"/>
                <a:cs typeface="TH SarabunIT๙" pitchFamily="34" charset="-34"/>
              </a:rPr>
              <a:t>สรุประยะเวลาการบริการ </a:t>
            </a:r>
          </a:p>
          <a:p>
            <a:pPr algn="ctr"/>
            <a:r>
              <a:rPr lang="th-TH" sz="2000" b="1" dirty="0">
                <a:solidFill>
                  <a:srgbClr val="002060"/>
                </a:solidFill>
                <a:latin typeface="TH SarabunIT๙" pitchFamily="34" charset="-34"/>
                <a:cs typeface="TH SarabunIT๙" pitchFamily="34" charset="-34"/>
              </a:rPr>
              <a:t>ร</a:t>
            </a:r>
            <a:r>
              <a:rPr lang="th-TH" sz="2000" b="1" dirty="0" smtClean="0">
                <a:solidFill>
                  <a:srgbClr val="002060"/>
                </a:solidFill>
                <a:latin typeface="TH SarabunIT๙" pitchFamily="34" charset="-34"/>
                <a:cs typeface="TH SarabunIT๙" pitchFamily="34" charset="-34"/>
              </a:rPr>
              <a:t>วมทั้งสิ้น 30 วัน</a:t>
            </a:r>
            <a:endParaRPr lang="en-GB" sz="2000" b="1" dirty="0">
              <a:solidFill>
                <a:srgbClr val="00206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24" name="ตัวเชื่อมต่อตรง 23"/>
          <p:cNvCxnSpPr/>
          <p:nvPr/>
        </p:nvCxnSpPr>
        <p:spPr>
          <a:xfrm flipH="1" flipV="1">
            <a:off x="1367345" y="2053994"/>
            <a:ext cx="1482089" cy="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ตัวเชื่อมต่อตรง 24"/>
          <p:cNvCxnSpPr/>
          <p:nvPr/>
        </p:nvCxnSpPr>
        <p:spPr>
          <a:xfrm flipH="1" flipV="1">
            <a:off x="1370887" y="6001490"/>
            <a:ext cx="1482089" cy="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ลูกศรเชื่อมต่อแบบตรง 26"/>
          <p:cNvCxnSpPr/>
          <p:nvPr/>
        </p:nvCxnSpPr>
        <p:spPr>
          <a:xfrm>
            <a:off x="1388139" y="2053994"/>
            <a:ext cx="13711" cy="157942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ลูกศรเชื่อมต่อแบบตรง 28"/>
          <p:cNvCxnSpPr/>
          <p:nvPr/>
        </p:nvCxnSpPr>
        <p:spPr>
          <a:xfrm flipV="1">
            <a:off x="1363088" y="4354887"/>
            <a:ext cx="1" cy="166018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ลูกศรลง 31"/>
          <p:cNvSpPr/>
          <p:nvPr/>
        </p:nvSpPr>
        <p:spPr>
          <a:xfrm>
            <a:off x="4599211" y="2468945"/>
            <a:ext cx="166132" cy="174665"/>
          </a:xfrm>
          <a:prstGeom prst="downArrow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ลูกศรลง 32"/>
          <p:cNvSpPr/>
          <p:nvPr/>
        </p:nvSpPr>
        <p:spPr>
          <a:xfrm>
            <a:off x="4613624" y="5435052"/>
            <a:ext cx="166132" cy="174665"/>
          </a:xfrm>
          <a:prstGeom prst="downArrow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ลูกศรลง 33"/>
          <p:cNvSpPr/>
          <p:nvPr/>
        </p:nvSpPr>
        <p:spPr>
          <a:xfrm>
            <a:off x="4601115" y="4423895"/>
            <a:ext cx="166132" cy="174665"/>
          </a:xfrm>
          <a:prstGeom prst="downArrow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ลูกศรลง 34"/>
          <p:cNvSpPr/>
          <p:nvPr/>
        </p:nvSpPr>
        <p:spPr>
          <a:xfrm>
            <a:off x="4621892" y="3450170"/>
            <a:ext cx="166132" cy="174665"/>
          </a:xfrm>
          <a:prstGeom prst="downArrow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6574346" y="2383042"/>
            <a:ext cx="1341998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solidFill>
                  <a:srgbClr val="002060"/>
                </a:solidFill>
                <a:latin typeface="TH SarabunIT๙" pitchFamily="34" charset="-34"/>
                <a:cs typeface="TH SarabunIT๙" pitchFamily="34" charset="-34"/>
              </a:rPr>
              <a:t>เอกสารไม่ครบ</a:t>
            </a:r>
            <a:endParaRPr lang="en-GB" sz="2000" b="1" dirty="0">
              <a:solidFill>
                <a:srgbClr val="00206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3" name="ลูกศรโค้งขึ้น 22"/>
          <p:cNvSpPr/>
          <p:nvPr/>
        </p:nvSpPr>
        <p:spPr>
          <a:xfrm>
            <a:off x="6641711" y="2779633"/>
            <a:ext cx="688155" cy="454137"/>
          </a:xfrm>
          <a:prstGeom prst="bentUpArrow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ลูกศรโค้งขึ้น 25"/>
          <p:cNvSpPr/>
          <p:nvPr/>
        </p:nvSpPr>
        <p:spPr>
          <a:xfrm rot="16200000">
            <a:off x="6685467" y="1758481"/>
            <a:ext cx="533961" cy="715160"/>
          </a:xfrm>
          <a:prstGeom prst="bentUpArrow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114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8208912" cy="1296144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h-TH" sz="2500" b="1" dirty="0" smtClean="0">
                <a:solidFill>
                  <a:srgbClr val="002060"/>
                </a:solidFill>
                <a:latin typeface="TH SarabunIT๙" pitchFamily="34" charset="-34"/>
                <a:cs typeface="TH SarabunIT๙" pitchFamily="34" charset="-34"/>
              </a:rPr>
              <a:t>แผนผังแสดงขั้นตอนระยะเวลาการปฏิบัติราชการ</a:t>
            </a:r>
            <a:br>
              <a:rPr lang="th-TH" sz="2500" b="1" dirty="0" smtClean="0">
                <a:solidFill>
                  <a:srgbClr val="002060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2500" b="1" dirty="0" smtClean="0">
                <a:solidFill>
                  <a:srgbClr val="002060"/>
                </a:solidFill>
                <a:latin typeface="TH SarabunIT๙" pitchFamily="34" charset="-34"/>
                <a:cs typeface="TH SarabunIT๙" pitchFamily="34" charset="-34"/>
              </a:rPr>
              <a:t>การยื่นขอใบอนุญาตจัดตั้งสถานที่จำหน่ายอาหารและสถานที่สะสมอาหาร</a:t>
            </a:r>
            <a:br>
              <a:rPr lang="th-TH" sz="2500" b="1" dirty="0" smtClean="0">
                <a:solidFill>
                  <a:srgbClr val="002060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2500" b="1" dirty="0" smtClean="0">
                <a:solidFill>
                  <a:srgbClr val="002060"/>
                </a:solidFill>
                <a:latin typeface="TH SarabunIT๙" pitchFamily="34" charset="-34"/>
                <a:cs typeface="TH SarabunIT๙" pitchFamily="34" charset="-34"/>
              </a:rPr>
              <a:t>พื้นที่เกิน 200 ตารางเมตร</a:t>
            </a:r>
            <a:endParaRPr lang="en-GB" sz="2500" dirty="0"/>
          </a:p>
        </p:txBody>
      </p:sp>
      <p:sp>
        <p:nvSpPr>
          <p:cNvPr id="4" name="แผนผังลำดับงาน: สิ้นสุด 3"/>
          <p:cNvSpPr/>
          <p:nvPr/>
        </p:nvSpPr>
        <p:spPr>
          <a:xfrm>
            <a:off x="4193958" y="2060474"/>
            <a:ext cx="2944452" cy="744665"/>
          </a:xfrm>
          <a:prstGeom prst="flowChartTerminator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157204" y="2249755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solidFill>
                  <a:srgbClr val="002060"/>
                </a:solidFill>
                <a:latin typeface="TH SarabunIT๙" pitchFamily="34" charset="-34"/>
                <a:cs typeface="TH SarabunIT๙" pitchFamily="34" charset="-34"/>
              </a:rPr>
              <a:t>ผู้ขออนุญาตยื่นคำร้องพร้อมเอกสาร</a:t>
            </a:r>
            <a:endParaRPr lang="en-GB" sz="2000" b="1" dirty="0">
              <a:solidFill>
                <a:srgbClr val="00206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แผนผังลำดับงาน: สิ้นสุด 5"/>
          <p:cNvSpPr/>
          <p:nvPr/>
        </p:nvSpPr>
        <p:spPr>
          <a:xfrm>
            <a:off x="4273792" y="3307825"/>
            <a:ext cx="2754306" cy="751950"/>
          </a:xfrm>
          <a:prstGeom prst="flowChartTerminator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138777" y="3492371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solidFill>
                  <a:srgbClr val="002060"/>
                </a:solidFill>
                <a:latin typeface="TH SarabunIT๙" pitchFamily="34" charset="-34"/>
                <a:cs typeface="TH SarabunIT๙" pitchFamily="34" charset="-34"/>
              </a:rPr>
              <a:t>เจ้าหน้าที่ตรวจสอบเอกสาร</a:t>
            </a:r>
            <a:endParaRPr lang="en-GB" sz="2000" b="1" dirty="0">
              <a:solidFill>
                <a:srgbClr val="00206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8" name="แผนผังลำดับงาน: สิ้นสุด 7"/>
          <p:cNvSpPr/>
          <p:nvPr/>
        </p:nvSpPr>
        <p:spPr>
          <a:xfrm>
            <a:off x="4333870" y="5622675"/>
            <a:ext cx="2694228" cy="706215"/>
          </a:xfrm>
          <a:prstGeom prst="flowChartTerminator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แผนผังลำดับงาน: สิ้นสุด 8"/>
          <p:cNvSpPr/>
          <p:nvPr/>
        </p:nvSpPr>
        <p:spPr>
          <a:xfrm>
            <a:off x="4273792" y="4508685"/>
            <a:ext cx="2754306" cy="713940"/>
          </a:xfrm>
          <a:prstGeom prst="flowChartTerminator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4148950" y="4665600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solidFill>
                  <a:srgbClr val="002060"/>
                </a:solidFill>
                <a:latin typeface="TH SarabunIT๙" pitchFamily="34" charset="-34"/>
                <a:cs typeface="TH SarabunIT๙" pitchFamily="34" charset="-34"/>
              </a:rPr>
              <a:t>เจ้าหน้าที่ออกตรวจสถานที่ตั้ง</a:t>
            </a:r>
            <a:endParaRPr lang="en-GB" sz="2000" b="1" dirty="0">
              <a:solidFill>
                <a:srgbClr val="00206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66106" y="5767977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solidFill>
                  <a:srgbClr val="002060"/>
                </a:solidFill>
                <a:latin typeface="TH SarabunIT๙" pitchFamily="34" charset="-34"/>
                <a:cs typeface="TH SarabunIT๙" pitchFamily="34" charset="-34"/>
              </a:rPr>
              <a:t>แจ้งผลการพิจารณา</a:t>
            </a:r>
            <a:endParaRPr lang="en-GB" sz="2000" b="1" dirty="0">
              <a:solidFill>
                <a:srgbClr val="00206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13" name="ตัวเชื่อมต่อตรง 12"/>
          <p:cNvCxnSpPr/>
          <p:nvPr/>
        </p:nvCxnSpPr>
        <p:spPr>
          <a:xfrm flipH="1" flipV="1">
            <a:off x="2578686" y="2420721"/>
            <a:ext cx="1482089" cy="1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ลูกศรเชื่อมต่อแบบตรง 13"/>
          <p:cNvCxnSpPr/>
          <p:nvPr/>
        </p:nvCxnSpPr>
        <p:spPr>
          <a:xfrm>
            <a:off x="2585655" y="2432806"/>
            <a:ext cx="13711" cy="1228446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ตัวเชื่อมต่อตรง 15"/>
          <p:cNvCxnSpPr/>
          <p:nvPr/>
        </p:nvCxnSpPr>
        <p:spPr>
          <a:xfrm flipH="1" flipV="1">
            <a:off x="2572247" y="5989147"/>
            <a:ext cx="1575166" cy="1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ลูกศรเชื่อมต่อแบบตรง 16"/>
          <p:cNvCxnSpPr/>
          <p:nvPr/>
        </p:nvCxnSpPr>
        <p:spPr>
          <a:xfrm flipV="1">
            <a:off x="2592511" y="4811655"/>
            <a:ext cx="0" cy="1171159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394280" y="3900828"/>
            <a:ext cx="2410171" cy="70788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solidFill>
                  <a:srgbClr val="002060"/>
                </a:solidFill>
                <a:latin typeface="TH SarabunIT๙" pitchFamily="34" charset="-34"/>
                <a:cs typeface="TH SarabunIT๙" pitchFamily="34" charset="-34"/>
              </a:rPr>
              <a:t>สรุประยะเวลาการบริการ </a:t>
            </a:r>
          </a:p>
          <a:p>
            <a:pPr algn="ctr"/>
            <a:r>
              <a:rPr lang="th-TH" sz="2000" b="1" dirty="0">
                <a:solidFill>
                  <a:srgbClr val="002060"/>
                </a:solidFill>
                <a:latin typeface="TH SarabunIT๙" pitchFamily="34" charset="-34"/>
                <a:cs typeface="TH SarabunIT๙" pitchFamily="34" charset="-34"/>
              </a:rPr>
              <a:t>ร</a:t>
            </a:r>
            <a:r>
              <a:rPr lang="th-TH" sz="2000" b="1" dirty="0" smtClean="0">
                <a:solidFill>
                  <a:srgbClr val="002060"/>
                </a:solidFill>
                <a:latin typeface="TH SarabunIT๙" pitchFamily="34" charset="-34"/>
                <a:cs typeface="TH SarabunIT๙" pitchFamily="34" charset="-34"/>
              </a:rPr>
              <a:t>วมทั้งสิ้น 30 วัน</a:t>
            </a:r>
            <a:endParaRPr lang="en-GB" sz="2000" b="1" dirty="0">
              <a:solidFill>
                <a:srgbClr val="00206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2" name="เครื่องหมายบั้ง 21"/>
          <p:cNvSpPr/>
          <p:nvPr/>
        </p:nvSpPr>
        <p:spPr>
          <a:xfrm rot="5400000">
            <a:off x="5533901" y="3023934"/>
            <a:ext cx="254433" cy="183793"/>
          </a:xfrm>
          <a:prstGeom prst="chevron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3" name="เครื่องหมายบั้ง 22"/>
          <p:cNvSpPr/>
          <p:nvPr/>
        </p:nvSpPr>
        <p:spPr>
          <a:xfrm rot="5400000">
            <a:off x="5523729" y="5343180"/>
            <a:ext cx="254433" cy="183793"/>
          </a:xfrm>
          <a:prstGeom prst="chevron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4" name="เครื่องหมายบั้ง 23"/>
          <p:cNvSpPr/>
          <p:nvPr/>
        </p:nvSpPr>
        <p:spPr>
          <a:xfrm rot="5400000">
            <a:off x="5553767" y="4199877"/>
            <a:ext cx="254433" cy="183793"/>
          </a:xfrm>
          <a:prstGeom prst="chevron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190442" y="2856773"/>
            <a:ext cx="1341998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solidFill>
                  <a:srgbClr val="002060"/>
                </a:solidFill>
                <a:latin typeface="TH SarabunIT๙" pitchFamily="34" charset="-34"/>
                <a:cs typeface="TH SarabunIT๙" pitchFamily="34" charset="-34"/>
              </a:rPr>
              <a:t>เอกสารไม่ครบ</a:t>
            </a:r>
            <a:endParaRPr lang="en-GB" sz="2000" b="1" dirty="0">
              <a:solidFill>
                <a:srgbClr val="00206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8" name="ลูกศรโค้งขึ้น 27"/>
          <p:cNvSpPr/>
          <p:nvPr/>
        </p:nvSpPr>
        <p:spPr>
          <a:xfrm>
            <a:off x="7150951" y="3309024"/>
            <a:ext cx="688155" cy="454137"/>
          </a:xfrm>
          <a:prstGeom prst="bentUpArrow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ลูกศรโค้งขึ้น 28"/>
          <p:cNvSpPr/>
          <p:nvPr/>
        </p:nvSpPr>
        <p:spPr>
          <a:xfrm rot="16200000">
            <a:off x="7297984" y="2363987"/>
            <a:ext cx="519030" cy="498390"/>
          </a:xfrm>
          <a:prstGeom prst="bentUpArrow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44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323528" y="404664"/>
            <a:ext cx="8424936" cy="1470025"/>
          </a:xfrm>
          <a:solidFill>
            <a:srgbClr val="002060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th-TH" sz="3000" b="1" dirty="0" smtClean="0">
                <a:solidFill>
                  <a:schemeClr val="accent1"/>
                </a:solidFill>
                <a:latin typeface="TH SarabunIT๙" pitchFamily="34" charset="-34"/>
                <a:cs typeface="TH SarabunIT๙" pitchFamily="34" charset="-34"/>
              </a:rPr>
              <a:t>แผนผังแสดงขั้นตอนระยะเวลาการปฏิบัติราชการ</a:t>
            </a:r>
            <a:br>
              <a:rPr lang="th-TH" sz="3000" b="1" dirty="0" smtClean="0">
                <a:solidFill>
                  <a:schemeClr val="accent1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3000" b="1" dirty="0" smtClean="0">
                <a:solidFill>
                  <a:schemeClr val="accent1"/>
                </a:solidFill>
                <a:latin typeface="TH SarabunIT๙" pitchFamily="34" charset="-34"/>
                <a:cs typeface="TH SarabunIT๙" pitchFamily="34" charset="-34"/>
              </a:rPr>
              <a:t>การจดทะเบียนพาณิชย์-ตั้งใหม่</a:t>
            </a:r>
            <a:endParaRPr lang="en-GB" sz="3000" b="1" dirty="0">
              <a:solidFill>
                <a:schemeClr val="accent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graphicFrame>
        <p:nvGraphicFramePr>
          <p:cNvPr id="7" name="ไดอะแกรม 6"/>
          <p:cNvGraphicFramePr/>
          <p:nvPr>
            <p:extLst>
              <p:ext uri="{D42A27DB-BD31-4B8C-83A1-F6EECF244321}">
                <p14:modId xmlns:p14="http://schemas.microsoft.com/office/powerpoint/2010/main" val="1719678257"/>
              </p:ext>
            </p:extLst>
          </p:nvPr>
        </p:nvGraphicFramePr>
        <p:xfrm>
          <a:off x="467544" y="2204864"/>
          <a:ext cx="8280920" cy="1968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86536" y="5949280"/>
            <a:ext cx="4320480" cy="400110"/>
          </a:xfrm>
          <a:prstGeom prst="rect">
            <a:avLst/>
          </a:prstGeom>
          <a:noFill/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300" endPos="38500" dist="50800" dir="5400000" sy="-100000" algn="bl" rotWithShape="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rgbClr val="002060"/>
                </a:solidFill>
                <a:latin typeface="TH SarabunIT๙" pitchFamily="34" charset="-34"/>
                <a:cs typeface="TH SarabunIT๙" pitchFamily="34" charset="-34"/>
              </a:rPr>
              <a:t>สรุป  ระยะเวลาการบริการ 4 ขั้นตอน ทั้งสิ้น 3 วัน</a:t>
            </a:r>
            <a:endParaRPr lang="en-GB" sz="2000" b="1" dirty="0">
              <a:solidFill>
                <a:srgbClr val="00206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73755" y="4077072"/>
            <a:ext cx="3753784" cy="132343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0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เอกสารหลักฐาน</a:t>
            </a:r>
            <a:endParaRPr lang="th-TH" sz="2000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1. สำเนาบัตรประชาชน</a:t>
            </a:r>
          </a:p>
          <a:p>
            <a:r>
              <a:rPr lang="th-TH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2. สำเนาทะเบียนบ้าน</a:t>
            </a:r>
          </a:p>
          <a:p>
            <a:r>
              <a:rPr lang="th-TH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3. </a:t>
            </a:r>
            <a:r>
              <a:rPr lang="th-TH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สำเนาทะเบียนบ้านที่ประกอบทะเบียนพาณิชย์</a:t>
            </a:r>
            <a:endParaRPr lang="th-TH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0" name="วงรี 9"/>
          <p:cNvSpPr/>
          <p:nvPr/>
        </p:nvSpPr>
        <p:spPr>
          <a:xfrm>
            <a:off x="2802946" y="4149080"/>
            <a:ext cx="1224136" cy="936104"/>
          </a:xfrm>
          <a:prstGeom prst="ellipse">
            <a:avLst/>
          </a:prstGeom>
          <a:solidFill>
            <a:srgbClr val="00206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874954" y="4432466"/>
            <a:ext cx="10801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เอกสารไม่ครบ</a:t>
            </a:r>
            <a:endParaRPr lang="th-TH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4" name="ลูกศรลง 43"/>
          <p:cNvSpPr/>
          <p:nvPr/>
        </p:nvSpPr>
        <p:spPr>
          <a:xfrm>
            <a:off x="3264230" y="3789040"/>
            <a:ext cx="360040" cy="288032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ลูกศรโค้ง 52"/>
          <p:cNvSpPr/>
          <p:nvPr/>
        </p:nvSpPr>
        <p:spPr>
          <a:xfrm rot="16200000">
            <a:off x="1396564" y="3603355"/>
            <a:ext cx="877740" cy="1393129"/>
          </a:xfrm>
          <a:prstGeom prst="ben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1443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792</Words>
  <Application>Microsoft Office PowerPoint</Application>
  <PresentationFormat>นำเสนอทางหน้าจอ (4:3)</PresentationFormat>
  <Paragraphs>160</Paragraphs>
  <Slides>16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16</vt:i4>
      </vt:variant>
    </vt:vector>
  </HeadingPairs>
  <TitlesOfParts>
    <vt:vector size="17" baseType="lpstr">
      <vt:lpstr>ชุดรูปแบบของ Office</vt:lpstr>
      <vt:lpstr>แผนผังแสดงขั้นตอนระยะเวลาการปฏิบัติราชการ การขออนุญาตก่อสร้าง ดัดแปลง รื้อถอนอาคาร</vt:lpstr>
      <vt:lpstr>แผนผังแสดงขั้นตอนระยะเวลาการปฏิบัติราชการ การแจ้งเรื่องร้องเรียน ร้องทุกข์</vt:lpstr>
      <vt:lpstr>แผนผังแสดงขั้นตอนระยะเวลาการปฏิบัติราชการ การรับชำระภาษี</vt:lpstr>
      <vt:lpstr>แผนผังแสดงขั้นตอนระยะเวลาการปฏิบัติราชการ การลงทะเบียนผู้มีสิทธิเบี้ยยังชีพผู้สูงอายุ พิการ ผู้ป่วยเอดส์</vt:lpstr>
      <vt:lpstr>แผนผังแสดงขั้นตอนระยะเวลาการปฏิบัติราชการ การรับสมัครนักเรียน ศูนย์พัฒนาเด็กเล็กเทศบาลตำบลบ้านใหม่</vt:lpstr>
      <vt:lpstr>แผนผังแสดงขั้นตอนระยะเวลาการปฏิบัติราชการ การยื่นขออนุญาตประกอบกิจการที่เป็นอันตรายต่อสุขภาพ</vt:lpstr>
      <vt:lpstr>แผนผังแสดงขั้นตอนระยะเวลาการปฏิบัติราชการ การยื่นขอใบอนุญาตจัดตั้งตลาด</vt:lpstr>
      <vt:lpstr>แผนผังแสดงขั้นตอนระยะเวลาการปฏิบัติราชการ การยื่นขอใบอนุญาตจัดตั้งสถานที่จำหน่ายอาหารและสถานที่สะสมอาหาร พื้นที่เกิน 200 ตารางเมตร</vt:lpstr>
      <vt:lpstr>แผนผังแสดงขั้นตอนระยะเวลาการปฏิบัติราชการ การจดทะเบียนพาณิชย์-ตั้งใหม่</vt:lpstr>
      <vt:lpstr>งานนำเสนอ PowerPoint</vt:lpstr>
      <vt:lpstr>แผนผังแสดงขั้นตอนระยะเวลาการปฏิบัติราชการ การขอสนับสนุนน้ำอุปโภคบริโภค</vt:lpstr>
      <vt:lpstr>แผนผังแสดงขั้นตอนระยะเวลาการปฏิบัติราชการ การชำระค่าน้ำประปา / ค่าธรรมเนียมการให้บริการการเก็บ และขนสิ่งปฏิกูลขยะมูลฝอย</vt:lpstr>
      <vt:lpstr>แผนผังแสดงขั้นตอนระยะเวลาการปฏิบัติราชการ การขอติดตั้งมาตรวัดน้ำประปารายใหม่</vt:lpstr>
      <vt:lpstr>แผนผังแสดงขั้นตอนระยะเวลาการปฏิบัติราชการ การขอหนังสือรับรองสิ่งปลูกสร้าง</vt:lpstr>
      <vt:lpstr>แผนผังแสดงขั้นตอนระยะเวลาการปฏิบัติราชการ การแจ้งถมดิน / ขุดดิน</vt:lpstr>
      <vt:lpstr>แผนผังแสดงขั้นตอนระยะเวลาการปฏิบัติราชการ การยื่นขออนุญาตจำหน่ายสินค้าในที่หรือทางสาธารณะ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แผนผังแสดงขั้นตอนระยะเวลาการปฏิบัติราชการ การรับชำระภาษี</dc:title>
  <dc:creator>NT</dc:creator>
  <cp:lastModifiedBy>NT</cp:lastModifiedBy>
  <cp:revision>67</cp:revision>
  <cp:lastPrinted>2022-11-23T06:05:13Z</cp:lastPrinted>
  <dcterms:created xsi:type="dcterms:W3CDTF">2021-12-09T02:47:00Z</dcterms:created>
  <dcterms:modified xsi:type="dcterms:W3CDTF">2022-11-23T06:12:16Z</dcterms:modified>
</cp:coreProperties>
</file>